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8" r:id="rId4"/>
    <p:sldId id="260" r:id="rId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6A204D-59E8-440C-B8DE-E50436C6ED5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E03F734-950A-4C30-9F97-B699E5E611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752CCF4-CB47-4390-9138-323F0960A648}"/>
              </a:ext>
            </a:extLst>
          </p:cNvPr>
          <p:cNvSpPr>
            <a:spLocks noGrp="1"/>
          </p:cNvSpPr>
          <p:nvPr>
            <p:ph type="dt" sz="half" idx="10"/>
          </p:nvPr>
        </p:nvSpPr>
        <p:spPr/>
        <p:txBody>
          <a:bodyPr/>
          <a:lstStyle/>
          <a:p>
            <a:fld id="{B3819A00-DA23-4C0E-B347-D1F5424389C0}" type="datetimeFigureOut">
              <a:rPr lang="ru-RU" smtClean="0"/>
              <a:t>11.10.2021</a:t>
            </a:fld>
            <a:endParaRPr lang="ru-RU"/>
          </a:p>
        </p:txBody>
      </p:sp>
      <p:sp>
        <p:nvSpPr>
          <p:cNvPr id="5" name="Нижний колонтитул 4">
            <a:extLst>
              <a:ext uri="{FF2B5EF4-FFF2-40B4-BE49-F238E27FC236}">
                <a16:creationId xmlns:a16="http://schemas.microsoft.com/office/drawing/2014/main" id="{2E6A4DA5-C88D-4554-BD55-BF2CDFC526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F01F6A3-F1D1-4EA7-871A-A88CA6F9AF08}"/>
              </a:ext>
            </a:extLst>
          </p:cNvPr>
          <p:cNvSpPr>
            <a:spLocks noGrp="1"/>
          </p:cNvSpPr>
          <p:nvPr>
            <p:ph type="sldNum" sz="quarter" idx="12"/>
          </p:nvPr>
        </p:nvSpPr>
        <p:spPr/>
        <p:txBody>
          <a:bodyPr/>
          <a:lstStyle/>
          <a:p>
            <a:fld id="{3D7E30DF-DD74-49B4-B897-1F3569F1259F}" type="slidenum">
              <a:rPr lang="ru-RU" smtClean="0"/>
              <a:t>‹#›</a:t>
            </a:fld>
            <a:endParaRPr lang="ru-RU"/>
          </a:p>
        </p:txBody>
      </p:sp>
    </p:spTree>
    <p:extLst>
      <p:ext uri="{BB962C8B-B14F-4D97-AF65-F5344CB8AC3E}">
        <p14:creationId xmlns:p14="http://schemas.microsoft.com/office/powerpoint/2010/main" val="938303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072934-008E-4B4E-89A8-B5D10452AFF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AFA36D0-35C4-4010-8FF1-CEFE333FADE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A16E0A0-955A-41EF-9102-6AFF57021F8E}"/>
              </a:ext>
            </a:extLst>
          </p:cNvPr>
          <p:cNvSpPr>
            <a:spLocks noGrp="1"/>
          </p:cNvSpPr>
          <p:nvPr>
            <p:ph type="dt" sz="half" idx="10"/>
          </p:nvPr>
        </p:nvSpPr>
        <p:spPr/>
        <p:txBody>
          <a:bodyPr/>
          <a:lstStyle/>
          <a:p>
            <a:fld id="{B3819A00-DA23-4C0E-B347-D1F5424389C0}" type="datetimeFigureOut">
              <a:rPr lang="ru-RU" smtClean="0"/>
              <a:t>11.10.2021</a:t>
            </a:fld>
            <a:endParaRPr lang="ru-RU"/>
          </a:p>
        </p:txBody>
      </p:sp>
      <p:sp>
        <p:nvSpPr>
          <p:cNvPr id="5" name="Нижний колонтитул 4">
            <a:extLst>
              <a:ext uri="{FF2B5EF4-FFF2-40B4-BE49-F238E27FC236}">
                <a16:creationId xmlns:a16="http://schemas.microsoft.com/office/drawing/2014/main" id="{7E1F9E8B-2A50-4A38-90A9-21C181FD373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F985F92-5695-4F6E-A714-69C2BA5C2A52}"/>
              </a:ext>
            </a:extLst>
          </p:cNvPr>
          <p:cNvSpPr>
            <a:spLocks noGrp="1"/>
          </p:cNvSpPr>
          <p:nvPr>
            <p:ph type="sldNum" sz="quarter" idx="12"/>
          </p:nvPr>
        </p:nvSpPr>
        <p:spPr/>
        <p:txBody>
          <a:bodyPr/>
          <a:lstStyle/>
          <a:p>
            <a:fld id="{3D7E30DF-DD74-49B4-B897-1F3569F1259F}" type="slidenum">
              <a:rPr lang="ru-RU" smtClean="0"/>
              <a:t>‹#›</a:t>
            </a:fld>
            <a:endParaRPr lang="ru-RU"/>
          </a:p>
        </p:txBody>
      </p:sp>
    </p:spTree>
    <p:extLst>
      <p:ext uri="{BB962C8B-B14F-4D97-AF65-F5344CB8AC3E}">
        <p14:creationId xmlns:p14="http://schemas.microsoft.com/office/powerpoint/2010/main" val="3277618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393DFC0-6BCF-46E5-AE7E-D0F93CEFD02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F7F97C5-B88D-4F35-97B5-1F283606015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C031983-966B-45F1-99A6-8F07F4BE4F51}"/>
              </a:ext>
            </a:extLst>
          </p:cNvPr>
          <p:cNvSpPr>
            <a:spLocks noGrp="1"/>
          </p:cNvSpPr>
          <p:nvPr>
            <p:ph type="dt" sz="half" idx="10"/>
          </p:nvPr>
        </p:nvSpPr>
        <p:spPr/>
        <p:txBody>
          <a:bodyPr/>
          <a:lstStyle/>
          <a:p>
            <a:fld id="{B3819A00-DA23-4C0E-B347-D1F5424389C0}" type="datetimeFigureOut">
              <a:rPr lang="ru-RU" smtClean="0"/>
              <a:t>11.10.2021</a:t>
            </a:fld>
            <a:endParaRPr lang="ru-RU"/>
          </a:p>
        </p:txBody>
      </p:sp>
      <p:sp>
        <p:nvSpPr>
          <p:cNvPr id="5" name="Нижний колонтитул 4">
            <a:extLst>
              <a:ext uri="{FF2B5EF4-FFF2-40B4-BE49-F238E27FC236}">
                <a16:creationId xmlns:a16="http://schemas.microsoft.com/office/drawing/2014/main" id="{BEC04400-868D-42EA-87B8-3AA20EF983A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391C5DC-140F-4627-9F32-9F425DB9A282}"/>
              </a:ext>
            </a:extLst>
          </p:cNvPr>
          <p:cNvSpPr>
            <a:spLocks noGrp="1"/>
          </p:cNvSpPr>
          <p:nvPr>
            <p:ph type="sldNum" sz="quarter" idx="12"/>
          </p:nvPr>
        </p:nvSpPr>
        <p:spPr/>
        <p:txBody>
          <a:bodyPr/>
          <a:lstStyle/>
          <a:p>
            <a:fld id="{3D7E30DF-DD74-49B4-B897-1F3569F1259F}" type="slidenum">
              <a:rPr lang="ru-RU" smtClean="0"/>
              <a:t>‹#›</a:t>
            </a:fld>
            <a:endParaRPr lang="ru-RU"/>
          </a:p>
        </p:txBody>
      </p:sp>
    </p:spTree>
    <p:extLst>
      <p:ext uri="{BB962C8B-B14F-4D97-AF65-F5344CB8AC3E}">
        <p14:creationId xmlns:p14="http://schemas.microsoft.com/office/powerpoint/2010/main" val="260164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88AF7B-3611-4F99-A445-99DA539B2C7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D4DF691-DE30-4314-9E95-04C7B3E76EE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9D83F21-20E5-4912-B26B-40BB73008753}"/>
              </a:ext>
            </a:extLst>
          </p:cNvPr>
          <p:cNvSpPr>
            <a:spLocks noGrp="1"/>
          </p:cNvSpPr>
          <p:nvPr>
            <p:ph type="dt" sz="half" idx="10"/>
          </p:nvPr>
        </p:nvSpPr>
        <p:spPr/>
        <p:txBody>
          <a:bodyPr/>
          <a:lstStyle/>
          <a:p>
            <a:fld id="{B3819A00-DA23-4C0E-B347-D1F5424389C0}" type="datetimeFigureOut">
              <a:rPr lang="ru-RU" smtClean="0"/>
              <a:t>11.10.2021</a:t>
            </a:fld>
            <a:endParaRPr lang="ru-RU"/>
          </a:p>
        </p:txBody>
      </p:sp>
      <p:sp>
        <p:nvSpPr>
          <p:cNvPr id="5" name="Нижний колонтитул 4">
            <a:extLst>
              <a:ext uri="{FF2B5EF4-FFF2-40B4-BE49-F238E27FC236}">
                <a16:creationId xmlns:a16="http://schemas.microsoft.com/office/drawing/2014/main" id="{DE9871DE-047D-40CB-BB67-65B647C888E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084EADC-617B-4B6D-A576-516F711C014B}"/>
              </a:ext>
            </a:extLst>
          </p:cNvPr>
          <p:cNvSpPr>
            <a:spLocks noGrp="1"/>
          </p:cNvSpPr>
          <p:nvPr>
            <p:ph type="sldNum" sz="quarter" idx="12"/>
          </p:nvPr>
        </p:nvSpPr>
        <p:spPr/>
        <p:txBody>
          <a:bodyPr/>
          <a:lstStyle/>
          <a:p>
            <a:fld id="{3D7E30DF-DD74-49B4-B897-1F3569F1259F}" type="slidenum">
              <a:rPr lang="ru-RU" smtClean="0"/>
              <a:t>‹#›</a:t>
            </a:fld>
            <a:endParaRPr lang="ru-RU"/>
          </a:p>
        </p:txBody>
      </p:sp>
    </p:spTree>
    <p:extLst>
      <p:ext uri="{BB962C8B-B14F-4D97-AF65-F5344CB8AC3E}">
        <p14:creationId xmlns:p14="http://schemas.microsoft.com/office/powerpoint/2010/main" val="145457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88E14A-D978-4854-B979-BE9239B05D5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19DA8CD-C59F-49A4-A6B4-4E0FBB720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339C0EA-1448-4D6B-8470-EA2DDD2E3E04}"/>
              </a:ext>
            </a:extLst>
          </p:cNvPr>
          <p:cNvSpPr>
            <a:spLocks noGrp="1"/>
          </p:cNvSpPr>
          <p:nvPr>
            <p:ph type="dt" sz="half" idx="10"/>
          </p:nvPr>
        </p:nvSpPr>
        <p:spPr/>
        <p:txBody>
          <a:bodyPr/>
          <a:lstStyle/>
          <a:p>
            <a:fld id="{B3819A00-DA23-4C0E-B347-D1F5424389C0}" type="datetimeFigureOut">
              <a:rPr lang="ru-RU" smtClean="0"/>
              <a:t>11.10.2021</a:t>
            </a:fld>
            <a:endParaRPr lang="ru-RU"/>
          </a:p>
        </p:txBody>
      </p:sp>
      <p:sp>
        <p:nvSpPr>
          <p:cNvPr id="5" name="Нижний колонтитул 4">
            <a:extLst>
              <a:ext uri="{FF2B5EF4-FFF2-40B4-BE49-F238E27FC236}">
                <a16:creationId xmlns:a16="http://schemas.microsoft.com/office/drawing/2014/main" id="{54A18EB9-1168-4FD0-BFE2-E1EB1DD9F9D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180DABA-5100-4126-ACFD-A7215C5CC9EA}"/>
              </a:ext>
            </a:extLst>
          </p:cNvPr>
          <p:cNvSpPr>
            <a:spLocks noGrp="1"/>
          </p:cNvSpPr>
          <p:nvPr>
            <p:ph type="sldNum" sz="quarter" idx="12"/>
          </p:nvPr>
        </p:nvSpPr>
        <p:spPr/>
        <p:txBody>
          <a:bodyPr/>
          <a:lstStyle/>
          <a:p>
            <a:fld id="{3D7E30DF-DD74-49B4-B897-1F3569F1259F}" type="slidenum">
              <a:rPr lang="ru-RU" smtClean="0"/>
              <a:t>‹#›</a:t>
            </a:fld>
            <a:endParaRPr lang="ru-RU"/>
          </a:p>
        </p:txBody>
      </p:sp>
    </p:spTree>
    <p:extLst>
      <p:ext uri="{BB962C8B-B14F-4D97-AF65-F5344CB8AC3E}">
        <p14:creationId xmlns:p14="http://schemas.microsoft.com/office/powerpoint/2010/main" val="357315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528452-1C01-4671-822E-3D9F1DBDEFB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33B0951-8C8E-445C-BD29-FD096237F8E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743D301-5FB8-401B-B3F4-88C5BDA9724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AE27263-3274-453B-BBED-630A0B9455C4}"/>
              </a:ext>
            </a:extLst>
          </p:cNvPr>
          <p:cNvSpPr>
            <a:spLocks noGrp="1"/>
          </p:cNvSpPr>
          <p:nvPr>
            <p:ph type="dt" sz="half" idx="10"/>
          </p:nvPr>
        </p:nvSpPr>
        <p:spPr/>
        <p:txBody>
          <a:bodyPr/>
          <a:lstStyle/>
          <a:p>
            <a:fld id="{B3819A00-DA23-4C0E-B347-D1F5424389C0}" type="datetimeFigureOut">
              <a:rPr lang="ru-RU" smtClean="0"/>
              <a:t>11.10.2021</a:t>
            </a:fld>
            <a:endParaRPr lang="ru-RU"/>
          </a:p>
        </p:txBody>
      </p:sp>
      <p:sp>
        <p:nvSpPr>
          <p:cNvPr id="6" name="Нижний колонтитул 5">
            <a:extLst>
              <a:ext uri="{FF2B5EF4-FFF2-40B4-BE49-F238E27FC236}">
                <a16:creationId xmlns:a16="http://schemas.microsoft.com/office/drawing/2014/main" id="{2BEDB0F5-DB41-4823-B377-3C463D70678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9896EB8-3505-42B8-8CAF-AC6DD1902E41}"/>
              </a:ext>
            </a:extLst>
          </p:cNvPr>
          <p:cNvSpPr>
            <a:spLocks noGrp="1"/>
          </p:cNvSpPr>
          <p:nvPr>
            <p:ph type="sldNum" sz="quarter" idx="12"/>
          </p:nvPr>
        </p:nvSpPr>
        <p:spPr/>
        <p:txBody>
          <a:bodyPr/>
          <a:lstStyle/>
          <a:p>
            <a:fld id="{3D7E30DF-DD74-49B4-B897-1F3569F1259F}" type="slidenum">
              <a:rPr lang="ru-RU" smtClean="0"/>
              <a:t>‹#›</a:t>
            </a:fld>
            <a:endParaRPr lang="ru-RU"/>
          </a:p>
        </p:txBody>
      </p:sp>
    </p:spTree>
    <p:extLst>
      <p:ext uri="{BB962C8B-B14F-4D97-AF65-F5344CB8AC3E}">
        <p14:creationId xmlns:p14="http://schemas.microsoft.com/office/powerpoint/2010/main" val="162741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F2545D-AE88-4094-8047-EE9CB7D232C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749275A-B7DC-43D7-83F8-6846F8A03E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D0C411F-1146-492C-91F3-1BD49277FFC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832077D-BEE8-4B33-996C-CA4326DBF9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12E0E25-8D75-47F9-8265-8220EFB255D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404E2D2-275B-43DE-9CA0-17E220435A6A}"/>
              </a:ext>
            </a:extLst>
          </p:cNvPr>
          <p:cNvSpPr>
            <a:spLocks noGrp="1"/>
          </p:cNvSpPr>
          <p:nvPr>
            <p:ph type="dt" sz="half" idx="10"/>
          </p:nvPr>
        </p:nvSpPr>
        <p:spPr/>
        <p:txBody>
          <a:bodyPr/>
          <a:lstStyle/>
          <a:p>
            <a:fld id="{B3819A00-DA23-4C0E-B347-D1F5424389C0}" type="datetimeFigureOut">
              <a:rPr lang="ru-RU" smtClean="0"/>
              <a:t>11.10.2021</a:t>
            </a:fld>
            <a:endParaRPr lang="ru-RU"/>
          </a:p>
        </p:txBody>
      </p:sp>
      <p:sp>
        <p:nvSpPr>
          <p:cNvPr id="8" name="Нижний колонтитул 7">
            <a:extLst>
              <a:ext uri="{FF2B5EF4-FFF2-40B4-BE49-F238E27FC236}">
                <a16:creationId xmlns:a16="http://schemas.microsoft.com/office/drawing/2014/main" id="{E708274F-FEBC-41F4-933F-0CB0B699F59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0F702A3-BAB1-4D82-A6C0-1C31D624C3F8}"/>
              </a:ext>
            </a:extLst>
          </p:cNvPr>
          <p:cNvSpPr>
            <a:spLocks noGrp="1"/>
          </p:cNvSpPr>
          <p:nvPr>
            <p:ph type="sldNum" sz="quarter" idx="12"/>
          </p:nvPr>
        </p:nvSpPr>
        <p:spPr/>
        <p:txBody>
          <a:bodyPr/>
          <a:lstStyle/>
          <a:p>
            <a:fld id="{3D7E30DF-DD74-49B4-B897-1F3569F1259F}" type="slidenum">
              <a:rPr lang="ru-RU" smtClean="0"/>
              <a:t>‹#›</a:t>
            </a:fld>
            <a:endParaRPr lang="ru-RU"/>
          </a:p>
        </p:txBody>
      </p:sp>
    </p:spTree>
    <p:extLst>
      <p:ext uri="{BB962C8B-B14F-4D97-AF65-F5344CB8AC3E}">
        <p14:creationId xmlns:p14="http://schemas.microsoft.com/office/powerpoint/2010/main" val="427443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46FD8F-5379-4AAA-A7CC-9B06FFC945E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BEE22BE-16DE-4C52-BB30-612197900F26}"/>
              </a:ext>
            </a:extLst>
          </p:cNvPr>
          <p:cNvSpPr>
            <a:spLocks noGrp="1"/>
          </p:cNvSpPr>
          <p:nvPr>
            <p:ph type="dt" sz="half" idx="10"/>
          </p:nvPr>
        </p:nvSpPr>
        <p:spPr/>
        <p:txBody>
          <a:bodyPr/>
          <a:lstStyle/>
          <a:p>
            <a:fld id="{B3819A00-DA23-4C0E-B347-D1F5424389C0}" type="datetimeFigureOut">
              <a:rPr lang="ru-RU" smtClean="0"/>
              <a:t>11.10.2021</a:t>
            </a:fld>
            <a:endParaRPr lang="ru-RU"/>
          </a:p>
        </p:txBody>
      </p:sp>
      <p:sp>
        <p:nvSpPr>
          <p:cNvPr id="4" name="Нижний колонтитул 3">
            <a:extLst>
              <a:ext uri="{FF2B5EF4-FFF2-40B4-BE49-F238E27FC236}">
                <a16:creationId xmlns:a16="http://schemas.microsoft.com/office/drawing/2014/main" id="{E12CCDA4-D633-4130-B194-FB20176DE4B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163FAEC-A689-4454-AAFC-55DFDB359F57}"/>
              </a:ext>
            </a:extLst>
          </p:cNvPr>
          <p:cNvSpPr>
            <a:spLocks noGrp="1"/>
          </p:cNvSpPr>
          <p:nvPr>
            <p:ph type="sldNum" sz="quarter" idx="12"/>
          </p:nvPr>
        </p:nvSpPr>
        <p:spPr/>
        <p:txBody>
          <a:bodyPr/>
          <a:lstStyle/>
          <a:p>
            <a:fld id="{3D7E30DF-DD74-49B4-B897-1F3569F1259F}" type="slidenum">
              <a:rPr lang="ru-RU" smtClean="0"/>
              <a:t>‹#›</a:t>
            </a:fld>
            <a:endParaRPr lang="ru-RU"/>
          </a:p>
        </p:txBody>
      </p:sp>
    </p:spTree>
    <p:extLst>
      <p:ext uri="{BB962C8B-B14F-4D97-AF65-F5344CB8AC3E}">
        <p14:creationId xmlns:p14="http://schemas.microsoft.com/office/powerpoint/2010/main" val="294738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B2646B5-DD1B-44E0-8486-63EF335D9B3F}"/>
              </a:ext>
            </a:extLst>
          </p:cNvPr>
          <p:cNvSpPr>
            <a:spLocks noGrp="1"/>
          </p:cNvSpPr>
          <p:nvPr>
            <p:ph type="dt" sz="half" idx="10"/>
          </p:nvPr>
        </p:nvSpPr>
        <p:spPr/>
        <p:txBody>
          <a:bodyPr/>
          <a:lstStyle/>
          <a:p>
            <a:fld id="{B3819A00-DA23-4C0E-B347-D1F5424389C0}" type="datetimeFigureOut">
              <a:rPr lang="ru-RU" smtClean="0"/>
              <a:t>11.10.2021</a:t>
            </a:fld>
            <a:endParaRPr lang="ru-RU"/>
          </a:p>
        </p:txBody>
      </p:sp>
      <p:sp>
        <p:nvSpPr>
          <p:cNvPr id="3" name="Нижний колонтитул 2">
            <a:extLst>
              <a:ext uri="{FF2B5EF4-FFF2-40B4-BE49-F238E27FC236}">
                <a16:creationId xmlns:a16="http://schemas.microsoft.com/office/drawing/2014/main" id="{F42CA7D0-2468-47E3-84FC-E345432FDBF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95C7147-E482-4398-8739-9619AA1B35D2}"/>
              </a:ext>
            </a:extLst>
          </p:cNvPr>
          <p:cNvSpPr>
            <a:spLocks noGrp="1"/>
          </p:cNvSpPr>
          <p:nvPr>
            <p:ph type="sldNum" sz="quarter" idx="12"/>
          </p:nvPr>
        </p:nvSpPr>
        <p:spPr/>
        <p:txBody>
          <a:bodyPr/>
          <a:lstStyle/>
          <a:p>
            <a:fld id="{3D7E30DF-DD74-49B4-B897-1F3569F1259F}" type="slidenum">
              <a:rPr lang="ru-RU" smtClean="0"/>
              <a:t>‹#›</a:t>
            </a:fld>
            <a:endParaRPr lang="ru-RU"/>
          </a:p>
        </p:txBody>
      </p:sp>
    </p:spTree>
    <p:extLst>
      <p:ext uri="{BB962C8B-B14F-4D97-AF65-F5344CB8AC3E}">
        <p14:creationId xmlns:p14="http://schemas.microsoft.com/office/powerpoint/2010/main" val="297417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3E70C2-BC42-4EAA-9F99-EF736EE3D73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8133E33-938C-40D2-B6F4-7B59606D1D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B97C95E-AABA-406E-925E-E7E8D6F49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BF57FDE-2293-4E25-8ADC-FE99974ECD77}"/>
              </a:ext>
            </a:extLst>
          </p:cNvPr>
          <p:cNvSpPr>
            <a:spLocks noGrp="1"/>
          </p:cNvSpPr>
          <p:nvPr>
            <p:ph type="dt" sz="half" idx="10"/>
          </p:nvPr>
        </p:nvSpPr>
        <p:spPr/>
        <p:txBody>
          <a:bodyPr/>
          <a:lstStyle/>
          <a:p>
            <a:fld id="{B3819A00-DA23-4C0E-B347-D1F5424389C0}" type="datetimeFigureOut">
              <a:rPr lang="ru-RU" smtClean="0"/>
              <a:t>11.10.2021</a:t>
            </a:fld>
            <a:endParaRPr lang="ru-RU"/>
          </a:p>
        </p:txBody>
      </p:sp>
      <p:sp>
        <p:nvSpPr>
          <p:cNvPr id="6" name="Нижний колонтитул 5">
            <a:extLst>
              <a:ext uri="{FF2B5EF4-FFF2-40B4-BE49-F238E27FC236}">
                <a16:creationId xmlns:a16="http://schemas.microsoft.com/office/drawing/2014/main" id="{49800981-DA25-414D-97F6-89FE5956780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B019B4B-FC95-4143-8B62-31F0C75ABBA8}"/>
              </a:ext>
            </a:extLst>
          </p:cNvPr>
          <p:cNvSpPr>
            <a:spLocks noGrp="1"/>
          </p:cNvSpPr>
          <p:nvPr>
            <p:ph type="sldNum" sz="quarter" idx="12"/>
          </p:nvPr>
        </p:nvSpPr>
        <p:spPr/>
        <p:txBody>
          <a:bodyPr/>
          <a:lstStyle/>
          <a:p>
            <a:fld id="{3D7E30DF-DD74-49B4-B897-1F3569F1259F}" type="slidenum">
              <a:rPr lang="ru-RU" smtClean="0"/>
              <a:t>‹#›</a:t>
            </a:fld>
            <a:endParaRPr lang="ru-RU"/>
          </a:p>
        </p:txBody>
      </p:sp>
    </p:spTree>
    <p:extLst>
      <p:ext uri="{BB962C8B-B14F-4D97-AF65-F5344CB8AC3E}">
        <p14:creationId xmlns:p14="http://schemas.microsoft.com/office/powerpoint/2010/main" val="137866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B1446C-727C-4837-92D4-393703B2386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2C4F8149-916A-43B2-AB38-5D9B2E9142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E0FB7DB-C99D-4064-ACC2-E44DB2146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1467A39-8E04-49AE-AFB3-B007F37C138C}"/>
              </a:ext>
            </a:extLst>
          </p:cNvPr>
          <p:cNvSpPr>
            <a:spLocks noGrp="1"/>
          </p:cNvSpPr>
          <p:nvPr>
            <p:ph type="dt" sz="half" idx="10"/>
          </p:nvPr>
        </p:nvSpPr>
        <p:spPr/>
        <p:txBody>
          <a:bodyPr/>
          <a:lstStyle/>
          <a:p>
            <a:fld id="{B3819A00-DA23-4C0E-B347-D1F5424389C0}" type="datetimeFigureOut">
              <a:rPr lang="ru-RU" smtClean="0"/>
              <a:t>11.10.2021</a:t>
            </a:fld>
            <a:endParaRPr lang="ru-RU"/>
          </a:p>
        </p:txBody>
      </p:sp>
      <p:sp>
        <p:nvSpPr>
          <p:cNvPr id="6" name="Нижний колонтитул 5">
            <a:extLst>
              <a:ext uri="{FF2B5EF4-FFF2-40B4-BE49-F238E27FC236}">
                <a16:creationId xmlns:a16="http://schemas.microsoft.com/office/drawing/2014/main" id="{6059D9EB-2D8F-42D7-81F1-3F64699966D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111EBAF-BB60-470E-8F5E-D4BC350944D5}"/>
              </a:ext>
            </a:extLst>
          </p:cNvPr>
          <p:cNvSpPr>
            <a:spLocks noGrp="1"/>
          </p:cNvSpPr>
          <p:nvPr>
            <p:ph type="sldNum" sz="quarter" idx="12"/>
          </p:nvPr>
        </p:nvSpPr>
        <p:spPr/>
        <p:txBody>
          <a:bodyPr/>
          <a:lstStyle/>
          <a:p>
            <a:fld id="{3D7E30DF-DD74-49B4-B897-1F3569F1259F}" type="slidenum">
              <a:rPr lang="ru-RU" smtClean="0"/>
              <a:t>‹#›</a:t>
            </a:fld>
            <a:endParaRPr lang="ru-RU"/>
          </a:p>
        </p:txBody>
      </p:sp>
    </p:spTree>
    <p:extLst>
      <p:ext uri="{BB962C8B-B14F-4D97-AF65-F5344CB8AC3E}">
        <p14:creationId xmlns:p14="http://schemas.microsoft.com/office/powerpoint/2010/main" val="351077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75F15C-75AB-4BD1-8BA2-68F4ED6A11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AA0BE9E-1713-4645-8384-E6693C864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A91FB35-4795-4266-921C-56C3007D3A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19A00-DA23-4C0E-B347-D1F5424389C0}" type="datetimeFigureOut">
              <a:rPr lang="ru-RU" smtClean="0"/>
              <a:t>11.10.2021</a:t>
            </a:fld>
            <a:endParaRPr lang="ru-RU"/>
          </a:p>
        </p:txBody>
      </p:sp>
      <p:sp>
        <p:nvSpPr>
          <p:cNvPr id="5" name="Нижний колонтитул 4">
            <a:extLst>
              <a:ext uri="{FF2B5EF4-FFF2-40B4-BE49-F238E27FC236}">
                <a16:creationId xmlns:a16="http://schemas.microsoft.com/office/drawing/2014/main" id="{61C32C49-77C7-45A8-9BFA-C3D385BD7A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E07003A-4F79-407D-BA10-34D237E80C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E30DF-DD74-49B4-B897-1F3569F1259F}" type="slidenum">
              <a:rPr lang="ru-RU" smtClean="0"/>
              <a:t>‹#›</a:t>
            </a:fld>
            <a:endParaRPr lang="ru-RU"/>
          </a:p>
        </p:txBody>
      </p:sp>
    </p:spTree>
    <p:extLst>
      <p:ext uri="{BB962C8B-B14F-4D97-AF65-F5344CB8AC3E}">
        <p14:creationId xmlns:p14="http://schemas.microsoft.com/office/powerpoint/2010/main" val="1669471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8AAA812-3240-4F77-A294-18FE490C7D01}"/>
              </a:ext>
            </a:extLst>
          </p:cNvPr>
          <p:cNvPicPr>
            <a:picLocks noChangeAspect="1"/>
          </p:cNvPicPr>
          <p:nvPr/>
        </p:nvPicPr>
        <p:blipFill>
          <a:blip r:embed="rId2"/>
          <a:stretch>
            <a:fillRect/>
          </a:stretch>
        </p:blipFill>
        <p:spPr>
          <a:xfrm>
            <a:off x="7296346" y="556181"/>
            <a:ext cx="4440025" cy="5825765"/>
          </a:xfrm>
          <a:prstGeom prst="rect">
            <a:avLst/>
          </a:prstGeom>
        </p:spPr>
      </p:pic>
      <p:sp>
        <p:nvSpPr>
          <p:cNvPr id="3" name="Прямоугольник 2">
            <a:extLst>
              <a:ext uri="{FF2B5EF4-FFF2-40B4-BE49-F238E27FC236}">
                <a16:creationId xmlns:a16="http://schemas.microsoft.com/office/drawing/2014/main" id="{F2BCD9AE-FC67-4F6E-BBD6-51497D40F2D1}"/>
              </a:ext>
            </a:extLst>
          </p:cNvPr>
          <p:cNvSpPr/>
          <p:nvPr/>
        </p:nvSpPr>
        <p:spPr>
          <a:xfrm>
            <a:off x="311086" y="84841"/>
            <a:ext cx="6862712" cy="6884257"/>
          </a:xfrm>
          <a:prstGeom prst="rect">
            <a:avLst/>
          </a:prstGeom>
        </p:spPr>
        <p:txBody>
          <a:bodyPr wrap="square">
            <a:spAutoFit/>
          </a:bodyPr>
          <a:lstStyle/>
          <a:p>
            <a:pPr>
              <a:spcAft>
                <a:spcPts val="800"/>
              </a:spcAft>
            </a:pPr>
            <a:r>
              <a:rPr lang="ru-RU" sz="2800" b="1" dirty="0" err="1">
                <a:latin typeface="Times New Roman" panose="02020603050405020304" pitchFamily="18" charset="0"/>
                <a:ea typeface="Calibri" panose="020F0502020204030204" pitchFamily="34" charset="0"/>
                <a:cs typeface="Times New Roman" panose="02020603050405020304" pitchFamily="18" charset="0"/>
              </a:rPr>
              <a:t>Жыныстық</a:t>
            </a:r>
            <a:r>
              <a:rPr lang="ru-RU" sz="2800" b="1" dirty="0">
                <a:latin typeface="Times New Roman" panose="02020603050405020304" pitchFamily="18" charset="0"/>
                <a:ea typeface="Calibri" panose="020F0502020204030204" pitchFamily="34" charset="0"/>
                <a:cs typeface="Times New Roman" panose="02020603050405020304" pitchFamily="18" charset="0"/>
              </a:rPr>
              <a:t> </a:t>
            </a:r>
            <a:r>
              <a:rPr lang="ru-RU" sz="2800" b="1" dirty="0" err="1">
                <a:latin typeface="Times New Roman" panose="02020603050405020304" pitchFamily="18" charset="0"/>
                <a:ea typeface="Calibri" panose="020F0502020204030204" pitchFamily="34" charset="0"/>
                <a:cs typeface="Times New Roman" panose="02020603050405020304" pitchFamily="18" charset="0"/>
              </a:rPr>
              <a:t>тәрбие</a:t>
            </a:r>
            <a:r>
              <a:rPr lang="ru-RU" sz="2800" b="1" dirty="0">
                <a:latin typeface="Times New Roman" panose="02020603050405020304" pitchFamily="18" charset="0"/>
                <a:ea typeface="Calibri" panose="020F0502020204030204" pitchFamily="34" charset="0"/>
                <a:cs typeface="Times New Roman" panose="02020603050405020304" pitchFamily="18" charset="0"/>
              </a:rPr>
              <a:t> </a:t>
            </a:r>
            <a:r>
              <a:rPr lang="ru-RU" sz="2800" b="1" dirty="0" err="1">
                <a:latin typeface="Times New Roman" panose="02020603050405020304" pitchFamily="18" charset="0"/>
                <a:ea typeface="Calibri" panose="020F0502020204030204" pitchFamily="34" charset="0"/>
                <a:cs typeface="Times New Roman" panose="02020603050405020304" pitchFamily="18" charset="0"/>
              </a:rPr>
              <a:t>туралы</a:t>
            </a:r>
            <a:r>
              <a:rPr lang="ru-RU" sz="2800" b="1" dirty="0">
                <a:latin typeface="Times New Roman" panose="02020603050405020304" pitchFamily="18" charset="0"/>
                <a:ea typeface="Calibri" panose="020F0502020204030204" pitchFamily="34" charset="0"/>
                <a:cs typeface="Times New Roman" panose="02020603050405020304" pitchFamily="18" charset="0"/>
              </a:rPr>
              <a:t> </a:t>
            </a:r>
            <a:r>
              <a:rPr lang="kk-KZ" sz="2800" b="1" dirty="0">
                <a:latin typeface="Times New Roman" panose="02020603050405020304" pitchFamily="18" charset="0"/>
                <a:ea typeface="Calibri" panose="020F0502020204030204" pitchFamily="34" charset="0"/>
                <a:cs typeface="Times New Roman" panose="02020603050405020304" pitchFamily="18" charset="0"/>
              </a:rPr>
              <a:t>кеңестер, нұсқаулар.</a:t>
            </a:r>
            <a:endParaRPr lang="ru-RU" sz="12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1.Ата -</a:t>
            </a:r>
            <a:r>
              <a:rPr lang="ru-RU" dirty="0" err="1">
                <a:latin typeface="Times New Roman" panose="02020603050405020304" pitchFamily="18" charset="0"/>
                <a:ea typeface="Calibri" panose="020F0502020204030204" pitchFamily="34" charset="0"/>
                <a:cs typeface="Times New Roman" panose="02020603050405020304" pitchFamily="18" charset="0"/>
              </a:rPr>
              <a:t>аналар</a:t>
            </a:r>
            <a:r>
              <a:rPr lang="ru-RU" dirty="0">
                <a:latin typeface="Times New Roman" panose="02020603050405020304" pitchFamily="18" charset="0"/>
                <a:ea typeface="Calibri" panose="020F0502020204030204" pitchFamily="34" charset="0"/>
                <a:cs typeface="Times New Roman" panose="02020603050405020304" pitchFamily="18" charset="0"/>
              </a:rPr>
              <a:t> бала </a:t>
            </a:r>
            <a:r>
              <a:rPr lang="ru-RU" dirty="0" err="1">
                <a:latin typeface="Times New Roman" panose="02020603050405020304" pitchFamily="18" charset="0"/>
                <a:ea typeface="Calibri" panose="020F0502020204030204" pitchFamily="34" charset="0"/>
                <a:cs typeface="Times New Roman" panose="02020603050405020304" pitchFamily="18" charset="0"/>
              </a:rPr>
              <a:t>тәрбиесіндегі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маңызды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мәселелерде</a:t>
            </a:r>
            <a:r>
              <a:rPr lang="ru-RU" dirty="0">
                <a:latin typeface="Times New Roman" panose="02020603050405020304" pitchFamily="18" charset="0"/>
                <a:ea typeface="Calibri" panose="020F0502020204030204" pitchFamily="34" charset="0"/>
                <a:cs typeface="Times New Roman" panose="02020603050405020304" pitchFamily="18" charset="0"/>
              </a:rPr>
              <a:t> де, </a:t>
            </a:r>
            <a:r>
              <a:rPr lang="ru-RU" dirty="0" err="1">
                <a:latin typeface="Times New Roman" panose="02020603050405020304" pitchFamily="18" charset="0"/>
                <a:ea typeface="Calibri" panose="020F0502020204030204" pitchFamily="34" charset="0"/>
                <a:cs typeface="Times New Roman" panose="02020603050405020304" pitchFamily="18" charset="0"/>
              </a:rPr>
              <a:t>кішігірім</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мәселелерде</a:t>
            </a:r>
            <a:r>
              <a:rPr lang="ru-RU" dirty="0">
                <a:latin typeface="Times New Roman" panose="02020603050405020304" pitchFamily="18" charset="0"/>
                <a:ea typeface="Calibri" panose="020F0502020204030204" pitchFamily="34" charset="0"/>
                <a:cs typeface="Times New Roman" panose="02020603050405020304" pitchFamily="18" charset="0"/>
              </a:rPr>
              <a:t> де </a:t>
            </a:r>
            <a:r>
              <a:rPr lang="ru-RU" dirty="0" err="1">
                <a:latin typeface="Times New Roman" panose="02020603050405020304" pitchFamily="18" charset="0"/>
                <a:ea typeface="Calibri" panose="020F0502020204030204" pitchFamily="34" charset="0"/>
                <a:cs typeface="Times New Roman" panose="02020603050405020304" pitchFamily="18" charset="0"/>
              </a:rPr>
              <a:t>толық</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өзара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түсіністікке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қол</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жеткізуі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керек</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Олар</a:t>
            </a:r>
            <a:r>
              <a:rPr lang="ru-RU" dirty="0">
                <a:latin typeface="Times New Roman" panose="02020603050405020304" pitchFamily="18" charset="0"/>
                <a:ea typeface="Calibri" panose="020F0502020204030204" pitchFamily="34" charset="0"/>
                <a:cs typeface="Times New Roman" panose="02020603050405020304" pitchFamily="18" charset="0"/>
              </a:rPr>
              <a:t> бала </a:t>
            </a:r>
            <a:r>
              <a:rPr lang="ru-RU" dirty="0" err="1">
                <a:latin typeface="Times New Roman" panose="02020603050405020304" pitchFamily="18" charset="0"/>
                <a:ea typeface="Calibri" panose="020F0502020204030204" pitchFamily="34" charset="0"/>
                <a:cs typeface="Times New Roman" panose="02020603050405020304" pitchFamily="18" charset="0"/>
              </a:rPr>
              <a:t>тәрбиесіне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қатысты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барлық</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мәселелерді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шынайы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жүйелі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түрде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талқылап</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олардың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физикалық</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рухани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дамуын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ынталандыруы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керек</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2.Ой мен </a:t>
            </a:r>
            <a:r>
              <a:rPr lang="ru-RU" dirty="0" err="1">
                <a:latin typeface="Times New Roman" panose="02020603050405020304" pitchFamily="18" charset="0"/>
                <a:ea typeface="Calibri" panose="020F0502020204030204" pitchFamily="34" charset="0"/>
                <a:cs typeface="Times New Roman" panose="02020603050405020304" pitchFamily="18" charset="0"/>
              </a:rPr>
              <a:t>көзқарастың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бірлігі</a:t>
            </a:r>
            <a:r>
              <a:rPr lang="ru-RU" dirty="0">
                <a:latin typeface="Times New Roman" panose="02020603050405020304" pitchFamily="18" charset="0"/>
                <a:ea typeface="Calibri" panose="020F0502020204030204" pitchFamily="34" charset="0"/>
                <a:cs typeface="Times New Roman" panose="02020603050405020304" pitchFamily="18" charset="0"/>
              </a:rPr>
              <a:t> - </a:t>
            </a:r>
            <a:r>
              <a:rPr lang="ru-RU" dirty="0" err="1">
                <a:latin typeface="Times New Roman" panose="02020603050405020304" pitchFamily="18" charset="0"/>
                <a:ea typeface="Calibri" panose="020F0502020204030204" pitchFamily="34" charset="0"/>
                <a:cs typeface="Times New Roman" panose="02020603050405020304" pitchFamily="18" charset="0"/>
              </a:rPr>
              <a:t>бақытты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өмірдегі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маңызды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басымдықтардың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бірі</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3.</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Ата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ананың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сөзі</a:t>
            </a:r>
            <a:r>
              <a:rPr lang="ru-RU" dirty="0">
                <a:latin typeface="Times New Roman" panose="02020603050405020304" pitchFamily="18" charset="0"/>
                <a:ea typeface="Calibri" panose="020F0502020204030204" pitchFamily="34" charset="0"/>
                <a:cs typeface="Times New Roman" panose="02020603050405020304" pitchFamily="18" charset="0"/>
              </a:rPr>
              <a:t> мен </a:t>
            </a:r>
            <a:r>
              <a:rPr lang="ru-RU" dirty="0" err="1">
                <a:latin typeface="Times New Roman" panose="02020603050405020304" pitchFamily="18" charset="0"/>
                <a:ea typeface="Calibri" panose="020F0502020204030204" pitchFamily="34" charset="0"/>
                <a:cs typeface="Times New Roman" panose="02020603050405020304" pitchFamily="18" charset="0"/>
              </a:rPr>
              <a:t>ісі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балаға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үлгі</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4.</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Ата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аналар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егер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олар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ұл</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немесе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қыз</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қалағандарына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қарамастан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баланың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жынысына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наразылығын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білдірсе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дұрыс</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әрекет</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жасайды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өйткені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бұл</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баланың</a:t>
            </a:r>
            <a:r>
              <a:rPr lang="ru-RU" dirty="0">
                <a:latin typeface="Times New Roman" panose="02020603050405020304" pitchFamily="18" charset="0"/>
                <a:ea typeface="Calibri" panose="020F0502020204030204" pitchFamily="34" charset="0"/>
                <a:cs typeface="Times New Roman" panose="02020603050405020304" pitchFamily="18" charset="0"/>
              </a:rPr>
              <a:t> ер </a:t>
            </a:r>
            <a:r>
              <a:rPr lang="ru-RU" dirty="0" err="1">
                <a:latin typeface="Times New Roman" panose="02020603050405020304" pitchFamily="18" charset="0"/>
                <a:ea typeface="Calibri" panose="020F0502020204030204" pitchFamily="34" charset="0"/>
                <a:cs typeface="Times New Roman" panose="02020603050405020304" pitchFamily="18" charset="0"/>
              </a:rPr>
              <a:t>немесе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әйел</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ретіндегі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жыныстық</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рөліне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үйлесімді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өсуін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қамтамасыз</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етеді</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5.</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Ата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аналар</a:t>
            </a:r>
            <a:r>
              <a:rPr lang="ru-RU" dirty="0">
                <a:latin typeface="Times New Roman" panose="02020603050405020304" pitchFamily="18" charset="0"/>
                <a:ea typeface="Calibri" panose="020F0502020204030204" pitchFamily="34" charset="0"/>
                <a:cs typeface="Times New Roman" panose="02020603050405020304" pitchFamily="18" charset="0"/>
              </a:rPr>
              <a:t> - </a:t>
            </a:r>
            <a:r>
              <a:rPr lang="ru-RU" dirty="0" err="1">
                <a:latin typeface="Times New Roman" panose="02020603050405020304" pitchFamily="18" charset="0"/>
                <a:ea typeface="Calibri" panose="020F0502020204030204" pitchFamily="34" charset="0"/>
                <a:cs typeface="Times New Roman" panose="02020603050405020304" pitchFamily="18" charset="0"/>
              </a:rPr>
              <a:t>баланың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тиісті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ақпаратты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алуға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деген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қызығушылығын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оятыңыз</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егер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сізде</a:t>
            </a:r>
            <a:r>
              <a:rPr lang="ru-RU" dirty="0">
                <a:latin typeface="Times New Roman" panose="02020603050405020304" pitchFamily="18" charset="0"/>
                <a:ea typeface="Calibri" panose="020F0502020204030204" pitchFamily="34" charset="0"/>
                <a:cs typeface="Times New Roman" panose="02020603050405020304" pitchFamily="18" charset="0"/>
              </a:rPr>
              <a:t> бар </a:t>
            </a:r>
            <a:r>
              <a:rPr lang="ru-RU" dirty="0" err="1">
                <a:latin typeface="Times New Roman" panose="02020603050405020304" pitchFamily="18" charset="0"/>
                <a:ea typeface="Calibri" panose="020F0502020204030204" pitchFamily="34" charset="0"/>
                <a:cs typeface="Times New Roman" panose="02020603050405020304" pitchFamily="18" charset="0"/>
              </a:rPr>
              <a:t>болса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сіздің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құндылықтар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жүйесін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ұмытпаңыз</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Балаларға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ақыл</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кеңестер</a:t>
            </a:r>
            <a:r>
              <a:rPr lang="ru-RU" dirty="0">
                <a:latin typeface="Times New Roman" panose="02020603050405020304" pitchFamily="18" charset="0"/>
                <a:ea typeface="Calibri" panose="020F0502020204030204" pitchFamily="34" charset="0"/>
                <a:cs typeface="Times New Roman" panose="02020603050405020304" pitchFamily="18" charset="0"/>
              </a:rPr>
              <a:t> мен </a:t>
            </a:r>
            <a:r>
              <a:rPr lang="ru-RU" dirty="0" err="1">
                <a:latin typeface="Times New Roman" panose="02020603050405020304" pitchFamily="18" charset="0"/>
                <a:ea typeface="Calibri" panose="020F0502020204030204" pitchFamily="34" charset="0"/>
                <a:cs typeface="Times New Roman" panose="02020603050405020304" pitchFamily="18" charset="0"/>
              </a:rPr>
              <a:t>ақылға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қонымды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шектеулер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қажет</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6.</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Кез</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келген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басқа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тақырыпты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талқылау</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кезіндегідей</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әңгімені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барынша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табиғи</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түрде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жүргізуге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тырысыңыз</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7095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AA9EDC6-A6E4-4E59-83B7-EE410FDD78DC}"/>
              </a:ext>
            </a:extLst>
          </p:cNvPr>
          <p:cNvPicPr>
            <a:picLocks noChangeAspect="1"/>
          </p:cNvPicPr>
          <p:nvPr/>
        </p:nvPicPr>
        <p:blipFill>
          <a:blip r:embed="rId2"/>
          <a:stretch>
            <a:fillRect/>
          </a:stretch>
        </p:blipFill>
        <p:spPr>
          <a:xfrm>
            <a:off x="6702458" y="395925"/>
            <a:ext cx="5326144" cy="5995447"/>
          </a:xfrm>
          <a:prstGeom prst="rect">
            <a:avLst/>
          </a:prstGeom>
        </p:spPr>
      </p:pic>
      <p:sp>
        <p:nvSpPr>
          <p:cNvPr id="3" name="Прямоугольник 2">
            <a:extLst>
              <a:ext uri="{FF2B5EF4-FFF2-40B4-BE49-F238E27FC236}">
                <a16:creationId xmlns:a16="http://schemas.microsoft.com/office/drawing/2014/main" id="{BF8E3BAD-F25D-46D9-8B78-66AC31021E14}"/>
              </a:ext>
            </a:extLst>
          </p:cNvPr>
          <p:cNvSpPr/>
          <p:nvPr/>
        </p:nvSpPr>
        <p:spPr>
          <a:xfrm>
            <a:off x="94268" y="113122"/>
            <a:ext cx="7475456" cy="6516784"/>
          </a:xfrm>
          <a:prstGeom prst="rect">
            <a:avLst/>
          </a:prstGeom>
        </p:spPr>
        <p:txBody>
          <a:bodyPr wrap="square">
            <a:spAutoFit/>
          </a:bodyPr>
          <a:lstStyle/>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7.</a:t>
            </a:r>
            <a:r>
              <a:rPr lang="ru-RU" sz="1600" dirty="0">
                <a:latin typeface="Calibri" panose="020F0502020204030204" pitchFamily="34"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Жыныстық</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мәселелер</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бойынша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ұзақ</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нұсқаулық</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дәрістерден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аулақ</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болыңыз</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Сізге</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қажет</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нәрсені</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ұсыну</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үшін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сізге</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ширек</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сағат</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қажет</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болуы</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мүмкін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Алайда</a:t>
            </a:r>
            <a:r>
              <a:rPr lang="ru-RU" sz="2000" dirty="0">
                <a:latin typeface="Times New Roman" panose="02020603050405020304" pitchFamily="18" charset="0"/>
                <a:ea typeface="Calibri" panose="020F0502020204030204" pitchFamily="34" charset="0"/>
                <a:cs typeface="Times New Roman" panose="02020603050405020304" pitchFamily="18" charset="0"/>
              </a:rPr>
              <a:t>, бала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ұзақ</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уақыт</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зейінді</a:t>
            </a:r>
            <a:r>
              <a:rPr lang="ru-RU" sz="2000" dirty="0">
                <a:latin typeface="Times New Roman" panose="02020603050405020304" pitchFamily="18" charset="0"/>
                <a:ea typeface="Calibri" panose="020F0502020204030204" pitchFamily="34" charset="0"/>
                <a:cs typeface="Times New Roman" panose="02020603050405020304" pitchFamily="18" charset="0"/>
              </a:rPr>
              <a:t> бола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алмайды</a:t>
            </a:r>
            <a:r>
              <a:rPr lang="ru-RU" sz="2000" dirty="0">
                <a:latin typeface="Times New Roman" panose="02020603050405020304" pitchFamily="18" charset="0"/>
                <a:ea typeface="Calibri" panose="020F0502020204030204" pitchFamily="34" charset="0"/>
                <a:cs typeface="Times New Roman" panose="02020603050405020304" pitchFamily="18" charset="0"/>
              </a:rPr>
              <a:t> -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ол</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сұрақтар</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қойып</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нақты</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қысқа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жауап</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алғысы</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келеді</a:t>
            </a:r>
            <a:r>
              <a:rPr lang="ru-RU"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8.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Сұрақтарға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жауап</a:t>
            </a:r>
            <a:r>
              <a:rPr lang="ru-RU" sz="2000" dirty="0">
                <a:latin typeface="Times New Roman" panose="02020603050405020304" pitchFamily="18" charset="0"/>
                <a:ea typeface="Calibri" panose="020F0502020204030204" pitchFamily="34" charset="0"/>
                <a:cs typeface="Times New Roman" panose="02020603050405020304" pitchFamily="18" charset="0"/>
              </a:rPr>
              <a:t> беру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кезінде</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шындықты</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түсініксіз</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анық</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емес</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өрнектерді</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безендіруден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аулақ</a:t>
            </a:r>
            <a:r>
              <a:rPr lang="ru-RU" sz="2000" dirty="0">
                <a:latin typeface="Times New Roman" panose="02020603050405020304" pitchFamily="18" charset="0"/>
                <a:ea typeface="Calibri" panose="020F0502020204030204" pitchFamily="34" charset="0"/>
                <a:cs typeface="Times New Roman" panose="02020603050405020304" pitchFamily="18" charset="0"/>
              </a:rPr>
              <a:t> болу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керек</a:t>
            </a:r>
            <a:r>
              <a:rPr lang="ru-RU"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9.</a:t>
            </a:r>
            <a:r>
              <a:rPr lang="ru-RU" sz="1600" dirty="0">
                <a:latin typeface="Calibri" panose="020F0502020204030204" pitchFamily="34"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Сіздің</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әңгімеңіз</a:t>
            </a:r>
            <a:r>
              <a:rPr lang="ru-RU" sz="2000" dirty="0">
                <a:latin typeface="Times New Roman" panose="02020603050405020304" pitchFamily="18" charset="0"/>
                <a:ea typeface="Calibri" panose="020F0502020204030204" pitchFamily="34" charset="0"/>
                <a:cs typeface="Times New Roman" panose="02020603050405020304" pitchFamily="18" charset="0"/>
              </a:rPr>
              <a:t> тек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биологиялық</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фактілермен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шектелмейтініне</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көз</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жеткізіңіз</a:t>
            </a:r>
            <a:r>
              <a:rPr lang="ru-RU" sz="2000" dirty="0">
                <a:latin typeface="Times New Roman" panose="02020603050405020304" pitchFamily="18" charset="0"/>
                <a:ea typeface="Calibri" panose="020F0502020204030204" pitchFamily="34" charset="0"/>
                <a:cs typeface="Times New Roman" panose="02020603050405020304" pitchFamily="18" charset="0"/>
              </a:rPr>
              <a:t> - бала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сіздің</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оларға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деген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көзқарасыңыз</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тәжірибелеріңіз</a:t>
            </a:r>
            <a:r>
              <a:rPr lang="ru-RU" sz="2000" dirty="0">
                <a:latin typeface="Times New Roman" panose="02020603050405020304" pitchFamily="18" charset="0"/>
                <a:ea typeface="Calibri" panose="020F0502020204030204" pitchFamily="34" charset="0"/>
                <a:cs typeface="Times New Roman" panose="02020603050405020304" pitchFamily="18" charset="0"/>
              </a:rPr>
              <a:t> бен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шешімдеріңіз</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туралы</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білгісі</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келеді</a:t>
            </a:r>
            <a:r>
              <a:rPr lang="ru-RU"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10.</a:t>
            </a:r>
            <a:r>
              <a:rPr lang="ru-RU" sz="1600" dirty="0">
                <a:latin typeface="Calibri" panose="020F0502020204030204" pitchFamily="34"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Балаңызға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жыныстық</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қатынас</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туралы</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тым</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көп</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айтудан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қорықпаңыз</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Ол</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түсінбеген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нәрсенің</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бәрі</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оның</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жадынан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жойылады</a:t>
            </a:r>
            <a:r>
              <a:rPr lang="ru-RU"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11.</a:t>
            </a:r>
            <a:r>
              <a:rPr lang="ru-RU" sz="1600" dirty="0">
                <a:latin typeface="Calibri" panose="020F0502020204030204" pitchFamily="34"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Есіктерді</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әрқашан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ашық</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ұстаңыз</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кез</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келген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уақытта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сөйлесуге</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дайын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болыңыз</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балаға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сұрауға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мүмкіндік</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беріңіз</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тіпті</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егер</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ол</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тақырыпқа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қайта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оралса</a:t>
            </a:r>
            <a:r>
              <a:rPr lang="ru-RU" sz="2000" dirty="0">
                <a:latin typeface="Times New Roman" panose="02020603050405020304" pitchFamily="18" charset="0"/>
                <a:ea typeface="Calibri" panose="020F0502020204030204" pitchFamily="34" charset="0"/>
                <a:cs typeface="Times New Roman" panose="02020603050405020304" pitchFamily="18" charset="0"/>
              </a:rPr>
              <a:t>, оны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жігерлендіріңіз</a:t>
            </a:r>
            <a:r>
              <a:rPr lang="ru-RU"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12.</a:t>
            </a:r>
            <a:r>
              <a:rPr lang="ru-RU" sz="1600" dirty="0">
                <a:latin typeface="Calibri" panose="020F0502020204030204" pitchFamily="34"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Ата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аналар</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балаларды</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жыныстық</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тартымдылыққа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қарама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қарсы</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жыныспен</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қарым</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қатынас</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орнатуға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дайындау</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latin typeface="Times New Roman" panose="02020603050405020304" pitchFamily="18" charset="0"/>
                <a:ea typeface="Calibri" panose="020F0502020204030204" pitchFamily="34" charset="0"/>
                <a:cs typeface="Times New Roman" panose="02020603050405020304" pitchFamily="18" charset="0"/>
              </a:rPr>
              <a:t>қажет</a:t>
            </a:r>
            <a:r>
              <a:rPr lang="ru-RU"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574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0E5E289-D583-4D31-9122-08B4F6A43C60}"/>
              </a:ext>
            </a:extLst>
          </p:cNvPr>
          <p:cNvPicPr>
            <a:picLocks noChangeAspect="1"/>
          </p:cNvPicPr>
          <p:nvPr/>
        </p:nvPicPr>
        <p:blipFill>
          <a:blip r:embed="rId2"/>
          <a:stretch>
            <a:fillRect/>
          </a:stretch>
        </p:blipFill>
        <p:spPr>
          <a:xfrm>
            <a:off x="7946796" y="527900"/>
            <a:ext cx="4044100" cy="6330099"/>
          </a:xfrm>
          <a:prstGeom prst="rect">
            <a:avLst/>
          </a:prstGeom>
        </p:spPr>
      </p:pic>
      <p:sp>
        <p:nvSpPr>
          <p:cNvPr id="3" name="Прямоугольник 2">
            <a:extLst>
              <a:ext uri="{FF2B5EF4-FFF2-40B4-BE49-F238E27FC236}">
                <a16:creationId xmlns:a16="http://schemas.microsoft.com/office/drawing/2014/main" id="{CB9EC659-2678-4394-8648-4B9F467C7C4A}"/>
              </a:ext>
            </a:extLst>
          </p:cNvPr>
          <p:cNvSpPr/>
          <p:nvPr/>
        </p:nvSpPr>
        <p:spPr>
          <a:xfrm>
            <a:off x="201105" y="0"/>
            <a:ext cx="7745692" cy="6814301"/>
          </a:xfrm>
          <a:prstGeom prst="rect">
            <a:avLst/>
          </a:prstGeom>
        </p:spPr>
        <p:txBody>
          <a:bodyPr wrap="square">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13.</a:t>
            </a:r>
            <a:r>
              <a:rPr lang="ru-RU" sz="1400" dirty="0">
                <a:latin typeface="Calibri" panose="020F0502020204030204" pitchFamily="34"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Балаларды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репродукцияның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жалпы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принциптерімен</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әр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түрлі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мысалдар</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арқылы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таныстыру</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қажет</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14. </a:t>
            </a:r>
            <a:r>
              <a:rPr lang="ru-RU" dirty="0" err="1">
                <a:latin typeface="Times New Roman" panose="02020603050405020304" pitchFamily="18" charset="0"/>
                <a:ea typeface="Calibri" panose="020F0502020204030204" pitchFamily="34" charset="0"/>
                <a:cs typeface="Times New Roman" panose="02020603050405020304" pitchFamily="18" charset="0"/>
              </a:rPr>
              <a:t>Балаларға</a:t>
            </a:r>
            <a:r>
              <a:rPr lang="ru-RU" dirty="0">
                <a:latin typeface="Times New Roman" panose="02020603050405020304" pitchFamily="18" charset="0"/>
                <a:ea typeface="Calibri" panose="020F0502020204030204" pitchFamily="34" charset="0"/>
                <a:cs typeface="Times New Roman" panose="02020603050405020304" pitchFamily="18" charset="0"/>
              </a:rPr>
              <a:t> кем </a:t>
            </a:r>
            <a:r>
              <a:rPr lang="ru-RU" dirty="0" err="1">
                <a:latin typeface="Times New Roman" panose="02020603050405020304" pitchFamily="18" charset="0"/>
                <a:ea typeface="Calibri" panose="020F0502020204030204" pitchFamily="34" charset="0"/>
                <a:cs typeface="Times New Roman" panose="02020603050405020304" pitchFamily="18" charset="0"/>
              </a:rPr>
              <a:t>дегенде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дене</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құрылысының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жалпы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ерекшеліктері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мүшелер</a:t>
            </a:r>
            <a:r>
              <a:rPr lang="ru-RU" dirty="0">
                <a:latin typeface="Times New Roman" panose="02020603050405020304" pitchFamily="18" charset="0"/>
                <a:ea typeface="Calibri" panose="020F0502020204030204" pitchFamily="34" charset="0"/>
                <a:cs typeface="Times New Roman" panose="02020603050405020304" pitchFamily="18" charset="0"/>
              </a:rPr>
              <a:t> мен </a:t>
            </a:r>
            <a:r>
              <a:rPr lang="ru-RU" dirty="0" err="1">
                <a:latin typeface="Times New Roman" panose="02020603050405020304" pitchFamily="18" charset="0"/>
                <a:ea typeface="Calibri" panose="020F0502020204030204" pitchFamily="34" charset="0"/>
                <a:cs typeface="Times New Roman" panose="02020603050405020304" pitchFamily="18" charset="0"/>
              </a:rPr>
              <a:t>жүйелердің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қызметі</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олардың</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орналасуы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туралы</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a:latin typeface="Times New Roman" panose="02020603050405020304" pitchFamily="18" charset="0"/>
                <a:ea typeface="Calibri" panose="020F0502020204030204" pitchFamily="34" charset="0"/>
                <a:cs typeface="Times New Roman" panose="02020603050405020304" pitchFamily="18" charset="0"/>
              </a:rPr>
              <a:t>білім</a:t>
            </a:r>
            <a:r>
              <a:rPr lang="ru-RU" dirty="0">
                <a:latin typeface="Times New Roman" panose="02020603050405020304" pitchFamily="18" charset="0"/>
                <a:ea typeface="Calibri" panose="020F0502020204030204" pitchFamily="34" charset="0"/>
                <a:cs typeface="Times New Roman" panose="02020603050405020304" pitchFamily="18" charset="0"/>
              </a:rPr>
              <a:t> беру </a:t>
            </a:r>
            <a:r>
              <a:rPr lang="ru-RU" dirty="0" err="1">
                <a:latin typeface="Times New Roman" panose="02020603050405020304" pitchFamily="18" charset="0"/>
                <a:ea typeface="Calibri" panose="020F0502020204030204" pitchFamily="34" charset="0"/>
                <a:cs typeface="Times New Roman" panose="02020603050405020304" pitchFamily="18" charset="0"/>
              </a:rPr>
              <a:t>қажет</a:t>
            </a:r>
            <a:r>
              <a:rPr lang="ru-RU"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15.</a:t>
            </a:r>
            <a:r>
              <a:rPr lang="ru-RU" sz="1400" dirty="0">
                <a:latin typeface="Calibri" panose="020F0502020204030204" pitchFamily="34" charset="0"/>
                <a:ea typeface="Calibri" panose="020F0502020204030204" pitchFamily="34" charset="0"/>
                <a:cs typeface="Times New Roman" panose="02020603050405020304" pitchFamily="18" charset="0"/>
              </a:rPr>
              <a:t> </a:t>
            </a:r>
            <a:r>
              <a:rPr lang="kk-KZ" dirty="0">
                <a:latin typeface="Times New Roman" panose="02020603050405020304" pitchFamily="18" charset="0"/>
                <a:ea typeface="Calibri" panose="020F0502020204030204" pitchFamily="34" charset="0"/>
                <a:cs typeface="Times New Roman" panose="02020603050405020304" pitchFamily="18" charset="0"/>
              </a:rPr>
              <a:t>Егер ересектер өздерінің жыныстық мәселелерін дұрыс шеше алатын болса, онда олар балаларына жақсы алғышарттар жасайды, болашақта олардың өмірден бақыт іздеуін, үйлесімді отбасылық өмір құруын жеңілдетеді.</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17.</a:t>
            </a:r>
            <a:r>
              <a:rPr lang="kk-KZ" sz="1400" dirty="0">
                <a:latin typeface="Calibri" panose="020F0502020204030204" pitchFamily="34" charset="0"/>
                <a:ea typeface="Calibri" panose="020F0502020204030204" pitchFamily="34" charset="0"/>
                <a:cs typeface="Times New Roman" panose="02020603050405020304" pitchFamily="18" charset="0"/>
              </a:rPr>
              <a:t> </a:t>
            </a:r>
            <a:r>
              <a:rPr lang="kk-KZ" dirty="0">
                <a:latin typeface="Times New Roman" panose="02020603050405020304" pitchFamily="18" charset="0"/>
                <a:ea typeface="Calibri" panose="020F0502020204030204" pitchFamily="34" charset="0"/>
                <a:cs typeface="Times New Roman" panose="02020603050405020304" pitchFamily="18" charset="0"/>
              </a:rPr>
              <a:t>Бала кезіндегі толыққанды тәрбие үшін ата -ананың үлгісі жеткіліксіз. Баланың даму деңгейіне сәйкес формадағы біркелкі кеңестердің көмегімен ата -аналар баланың білімінің, көзқарасының, сенімі мен мінез -құлқының қалыптасуына тікелей әсер етуі керек.</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18.</a:t>
            </a:r>
            <a:r>
              <a:rPr lang="kk-KZ" sz="1400" dirty="0">
                <a:latin typeface="Calibri" panose="020F0502020204030204" pitchFamily="34" charset="0"/>
                <a:ea typeface="Calibri" panose="020F0502020204030204" pitchFamily="34" charset="0"/>
                <a:cs typeface="Times New Roman" panose="02020603050405020304" pitchFamily="18" charset="0"/>
              </a:rPr>
              <a:t> </a:t>
            </a:r>
            <a:r>
              <a:rPr lang="kk-KZ" dirty="0">
                <a:latin typeface="Times New Roman" panose="02020603050405020304" pitchFamily="18" charset="0"/>
                <a:ea typeface="Calibri" panose="020F0502020204030204" pitchFamily="34" charset="0"/>
                <a:cs typeface="Times New Roman" panose="02020603050405020304" pitchFamily="18" charset="0"/>
              </a:rPr>
              <a:t>Ата -аналар балаларынан ата -аналар арасындағы өзара ықыласты, жанашырлық пен сүйіспеншілікті білдіретін нәрсені жасырмауы керек.</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dirty="0">
                <a:latin typeface="Times New Roman" panose="02020603050405020304" pitchFamily="18" charset="0"/>
                <a:ea typeface="Calibri" panose="020F0502020204030204" pitchFamily="34" charset="0"/>
                <a:cs typeface="Times New Roman" panose="02020603050405020304" pitchFamily="18" charset="0"/>
              </a:rPr>
              <a:t>19.</a:t>
            </a:r>
            <a:r>
              <a:rPr lang="kk-KZ" sz="1400" dirty="0">
                <a:latin typeface="Calibri" panose="020F0502020204030204" pitchFamily="34" charset="0"/>
                <a:ea typeface="Calibri" panose="020F0502020204030204" pitchFamily="34" charset="0"/>
                <a:cs typeface="Times New Roman" panose="02020603050405020304" pitchFamily="18" charset="0"/>
              </a:rPr>
              <a:t> </a:t>
            </a:r>
            <a:r>
              <a:rPr lang="kk-KZ" dirty="0">
                <a:latin typeface="Times New Roman" panose="02020603050405020304" pitchFamily="18" charset="0"/>
                <a:ea typeface="Calibri" panose="020F0502020204030204" pitchFamily="34" charset="0"/>
                <a:cs typeface="Times New Roman" panose="02020603050405020304" pitchFamily="18" charset="0"/>
              </a:rPr>
              <a:t>Егер сіздің балаңыз ұятсыз сөздерді қолданса, оған мағынасын байыппен түсіндіріңіз, содан кейін оны неге мұны қаламайтыныңызды айтыңыз. Сіз, мысалы, «Басқа адамдарға мұндай сөздерді есту өте ыңғайсыз болады» немесе «Менің ойымша, бұл сіздің сезіміңіз туралы сөйлесудің ең жақсы әдісі емес» деп айтуға болады. Есіңізде болсын, балаңыздың ұятсыз сөздерді қолдануына ашулану немесе әзілдеу оны жиі қайталауға итермелейді.</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97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одростки">
            <a:extLst>
              <a:ext uri="{FF2B5EF4-FFF2-40B4-BE49-F238E27FC236}">
                <a16:creationId xmlns:a16="http://schemas.microsoft.com/office/drawing/2014/main" id="{BB4E32E2-1833-4C9E-AF2A-B795958A32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80049" y="980388"/>
            <a:ext cx="3139125" cy="4817097"/>
          </a:xfrm>
          <a:prstGeom prst="rect">
            <a:avLst/>
          </a:prstGeom>
          <a:noFill/>
          <a:ln>
            <a:noFill/>
          </a:ln>
        </p:spPr>
      </p:pic>
      <p:sp>
        <p:nvSpPr>
          <p:cNvPr id="3" name="Прямоугольник 2">
            <a:extLst>
              <a:ext uri="{FF2B5EF4-FFF2-40B4-BE49-F238E27FC236}">
                <a16:creationId xmlns:a16="http://schemas.microsoft.com/office/drawing/2014/main" id="{C67963E8-BEF1-4DCC-894A-2CD3DE143AE2}"/>
              </a:ext>
            </a:extLst>
          </p:cNvPr>
          <p:cNvSpPr/>
          <p:nvPr/>
        </p:nvSpPr>
        <p:spPr>
          <a:xfrm>
            <a:off x="273378" y="207391"/>
            <a:ext cx="8719794" cy="6414192"/>
          </a:xfrm>
          <a:prstGeom prst="rect">
            <a:avLst/>
          </a:prstGeom>
        </p:spPr>
        <p:txBody>
          <a:bodyPr wrap="square">
            <a:spAutoFit/>
          </a:bodyPr>
          <a:lstStyle/>
          <a:p>
            <a:pPr>
              <a:lnSpc>
                <a:spcPct val="107000"/>
              </a:lnSpc>
              <a:spcAft>
                <a:spcPts val="80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20.</a:t>
            </a:r>
            <a:r>
              <a:rPr lang="kk-KZ" sz="1600" dirty="0">
                <a:latin typeface="Calibri" panose="020F0502020204030204" pitchFamily="34" charset="0"/>
                <a:ea typeface="Calibri" panose="020F0502020204030204" pitchFamily="34" charset="0"/>
                <a:cs typeface="Times New Roman" panose="02020603050405020304" pitchFamily="18" charset="0"/>
              </a:rPr>
              <a:t> </a:t>
            </a:r>
            <a:r>
              <a:rPr lang="kk-KZ" sz="2000" dirty="0">
                <a:latin typeface="Times New Roman" panose="02020603050405020304" pitchFamily="18" charset="0"/>
                <a:ea typeface="Calibri" panose="020F0502020204030204" pitchFamily="34" charset="0"/>
                <a:cs typeface="Times New Roman" panose="02020603050405020304" pitchFamily="18" charset="0"/>
              </a:rPr>
              <a:t>Адамдардың әр түрлі жыныстағы адамдармен қарым-қатынасынан біржақты пайда алуға сәйкес келмейтін адамгершілік мінез-құлық дағдыларын дамытуға көмектесу қажет.</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21.</a:t>
            </a:r>
            <a:r>
              <a:rPr lang="kk-KZ" sz="1600" dirty="0">
                <a:latin typeface="Calibri" panose="020F0502020204030204" pitchFamily="34" charset="0"/>
                <a:ea typeface="Calibri" panose="020F0502020204030204" pitchFamily="34" charset="0"/>
                <a:cs typeface="Times New Roman" panose="02020603050405020304" pitchFamily="18" charset="0"/>
              </a:rPr>
              <a:t> </a:t>
            </a:r>
            <a:r>
              <a:rPr lang="kk-KZ" sz="2000" dirty="0">
                <a:latin typeface="Times New Roman" panose="02020603050405020304" pitchFamily="18" charset="0"/>
                <a:ea typeface="Calibri" panose="020F0502020204030204" pitchFamily="34" charset="0"/>
                <a:cs typeface="Times New Roman" panose="02020603050405020304" pitchFamily="18" charset="0"/>
              </a:rPr>
              <a:t>Ұлға да, қызға да бір -біріне тең серіктес ретінде көмектесіп, олардың бір -бірінен айырмашылығы бар (бірақ құндылығы бойынша емес) және бірдей қажетті іске қатысуын сезінуге және жүзеге асыруға көмектесу маңызды.</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22Ата -аналар, баланы еркектік, әйелдікке бейімділігі мен көзқарасына сәйкес келетін шын мәнінде құнды іс -әрекетке тарту қажет. Ұл мен қызды отбасылық жауапкершілік шеңберіне қосу жеткілікті.</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23.</a:t>
            </a:r>
            <a:r>
              <a:rPr lang="kk-KZ" sz="1600" dirty="0">
                <a:latin typeface="Calibri" panose="020F0502020204030204" pitchFamily="34" charset="0"/>
                <a:ea typeface="Calibri" panose="020F0502020204030204" pitchFamily="34" charset="0"/>
                <a:cs typeface="Times New Roman" panose="02020603050405020304" pitchFamily="18" charset="0"/>
              </a:rPr>
              <a:t> </a:t>
            </a:r>
            <a:r>
              <a:rPr lang="kk-KZ" sz="2000" dirty="0">
                <a:latin typeface="Times New Roman" panose="02020603050405020304" pitchFamily="18" charset="0"/>
                <a:ea typeface="Calibri" panose="020F0502020204030204" pitchFamily="34" charset="0"/>
                <a:cs typeface="Times New Roman" panose="02020603050405020304" pitchFamily="18" charset="0"/>
              </a:rPr>
              <a:t>Өмірде, оның ішінде қарама -қарсы жыныстағы адамның сұлулығын табуға ұсыну, көрсету және көмектесу маңызды. Балаға адам бойындағы биік және рухани қасиеттерді, оның мінез -құлық пен іс -әрекетте қалай көрінетінін позада, ыммен, мимикада және т.б. арқылы көрсетуге тырысу пайдалы.</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kk-KZ" sz="2000" dirty="0">
                <a:latin typeface="Times New Roman" panose="02020603050405020304" pitchFamily="18" charset="0"/>
                <a:ea typeface="Calibri" panose="020F0502020204030204" pitchFamily="34" charset="0"/>
                <a:cs typeface="Times New Roman" panose="02020603050405020304" pitchFamily="18" charset="0"/>
              </a:rPr>
              <a:t>24.</a:t>
            </a:r>
            <a:r>
              <a:rPr lang="kk-KZ" sz="1600" dirty="0">
                <a:latin typeface="Calibri" panose="020F0502020204030204" pitchFamily="34" charset="0"/>
                <a:ea typeface="Calibri" panose="020F0502020204030204" pitchFamily="34" charset="0"/>
                <a:cs typeface="Times New Roman" panose="02020603050405020304" pitchFamily="18" charset="0"/>
              </a:rPr>
              <a:t> </a:t>
            </a:r>
            <a:r>
              <a:rPr lang="kk-KZ" sz="2000" dirty="0">
                <a:latin typeface="Times New Roman" panose="02020603050405020304" pitchFamily="18" charset="0"/>
                <a:ea typeface="Calibri" panose="020F0502020204030204" pitchFamily="34" charset="0"/>
                <a:cs typeface="Times New Roman" panose="02020603050405020304" pitchFamily="18" charset="0"/>
              </a:rPr>
              <a:t>Балаңыздың ақпараттандырылғанын, сондықтан қорғалғанын мақтан тұтыңыз. Біздің бүкіл қоғам жыныстық жетілуге ​​жеткенде, басқа ешкім балалардың табиғи қызығушылығы мен басқалармен бөліскісі келетініне ұялмайды немесе ренжімейді.</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35095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687</Words>
  <Application>Microsoft Office PowerPoint</Application>
  <PresentationFormat>Широкоэкранный</PresentationFormat>
  <Paragraphs>24</Paragraphs>
  <Slides>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vt:i4>
      </vt:variant>
    </vt:vector>
  </HeadingPairs>
  <TitlesOfParts>
    <vt:vector size="9"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Lenovo</cp:lastModifiedBy>
  <cp:revision>5</cp:revision>
  <dcterms:created xsi:type="dcterms:W3CDTF">2021-10-11T04:33:21Z</dcterms:created>
  <dcterms:modified xsi:type="dcterms:W3CDTF">2021-10-11T05:54:39Z</dcterms:modified>
</cp:coreProperties>
</file>