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5B38F-BA7D-4816-9004-D410DB379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056D08-217C-44E5-82D8-E654B3E8B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C6E59-77B2-493D-A04D-48C21531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E24C89-C44E-4AF3-9DE3-6DA74713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469AE-27B9-47EA-9D76-3C5289D1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5484F-6218-4499-85CD-5C715E44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FE15FF-F553-40E1-91FA-96EE7F1F0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0BC6C-38F6-49DD-BA95-41F2CF52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A1170-B820-4E4E-BE74-3DD24763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A2A55-6678-4307-A918-1B2BE38C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8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D1D80C-8693-4353-9ADB-FD50DD9B3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64591C-CF83-4DDD-8330-A6BB23D68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10EA8-C8A4-4A50-8DDA-BAF052C5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0E8CE-3517-4E76-BD41-C7729AD9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CB6877-1E19-4E8E-9059-2B189DCF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3F6AE-081F-4BC8-9A2B-87328EAD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16718-850D-4874-A49D-54CC5FCDE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CC86E-C66B-4926-9060-9B4372B7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3072F-166A-4324-B7A1-9F7B293E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AB231D-FA96-408A-9CB8-CC96984A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3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E94F-3027-4AA9-8B96-65694D0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8A1AE-32E4-40B9-92EA-F52CB3A3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8260E-76E2-47FB-9F77-6889CE7E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AD86D-967C-407A-97D2-29586063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2E1F4-F30A-4770-A39F-17826BC8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6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1F182-8722-4952-BA53-1841A03A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0A519-A99B-4DAD-9DF6-829323336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725A85-1F99-434C-99C1-55BE073C4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2748E3-52BC-4270-B867-BDBD35FC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BA812F-4F81-4C8C-88E9-2178C1A4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ED53D0-102C-4DCE-BC21-9F0BE997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8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7357E-7555-494B-959A-87429C88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E16C9D-84ED-4FAB-AE50-B262406DF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D1B99-BFAA-4DA7-98E9-C828413B0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64A667-BBE9-4FBD-B8F7-B61CD1A72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C97D32-AFF6-4F9F-9DBE-981B2CAC8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63CD4-10A3-403F-9A25-57D89CB9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EC36B2-C649-449E-914F-C5B87FCD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761C74-8590-4F82-87CE-1DE12AEC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0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49BB7-FB51-4F8A-8B30-26C981DA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95871C-5A8F-4E59-8EDF-C14D0B69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2DA215-DDB8-495E-B664-A99474BF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3D7DDF-9B58-4C14-BFBC-8894BD5C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2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AB272C-FA29-4768-8DB8-FFDDBADF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6D04ED-69D7-44A0-852F-F5BA5A3E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0E8ED9-E306-4A3D-9DD9-45A7A15E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4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09E6D-0D8A-4EC6-9BC5-81171B26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02CB43-4A83-40B2-B7BA-2F9C76BE9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BC75-E1C7-4117-B8B0-4C287A087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509A22-91C4-4C0A-B454-D61EF2DF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E4116-DA73-40A7-8DB5-97864344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B46709-F27B-472A-A637-D35A5E9A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5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B3983-F90C-4AD2-82B3-3773E821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604FD2-9C8C-49FF-A71F-BBC664794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558181-A84A-49F1-A302-2FE4E0014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DDDD35-4A7C-4233-8C1B-92827A17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65F025-BD7E-487D-B3A3-400EC0A8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CE0235-74BF-492A-A47F-8D4B0128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5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6792-3D3E-415A-9E9D-74200019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176095-C2B5-4D8D-BB1C-1A062816D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09BF9-8DEF-4A2D-84F8-5E33A2C01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0E93-9A4E-43EC-BF2A-762013AEE67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BE657-CDA1-4664-8648-18BBFEE3F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A4C7C8-B0CE-49FD-BEFC-A5F513AEF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A2D5-A8B7-4DFD-B933-3C68AEC34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2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99B4A8D-93EF-493A-924B-A16BE88D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2487"/>
            <a:ext cx="3940404" cy="62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B149DE-3432-447A-B266-6772A6F8785D}"/>
              </a:ext>
            </a:extLst>
          </p:cNvPr>
          <p:cNvSpPr/>
          <p:nvPr/>
        </p:nvSpPr>
        <p:spPr>
          <a:xfrm>
            <a:off x="678730" y="886120"/>
            <a:ext cx="6381946" cy="555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 -АНАЛАР ҚАУІПТІ АНЫҚТАҒАНДА НЕ ІСТЕЙДІ?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жоғарыда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көрсетілген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белгілердің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дегенде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біреуін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көрсеңіз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жасөспірімге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аударуға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онымен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сөйлесуге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жеткілікті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себеп.Сіз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оған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көмектесе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алатыныңызды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көзқарасы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жақсартуға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болатынын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сұраңыз.Жағдайды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назардан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қалдырмаңыз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ұлыңыз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қызыңыз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беруден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бас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тартса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оған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әдеттегіден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көбірек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көңіл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бөліңіз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Маманға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жалғыз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баламен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бары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ңыз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2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CA716A-90E1-4D14-BE6B-349B7B3B7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6" y="414779"/>
            <a:ext cx="10850251" cy="616513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DC06EA-BE7F-4E55-B1A5-2E653527D6DC}"/>
              </a:ext>
            </a:extLst>
          </p:cNvPr>
          <p:cNvSpPr/>
          <p:nvPr/>
        </p:nvSpPr>
        <p:spPr>
          <a:xfrm>
            <a:off x="772998" y="659876"/>
            <a:ext cx="10275216" cy="610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КӘМЕЛЕТТІК ЖАСҚА ЖЕТКЕН СУИЦИДТТЕРДІҢ АЛДЫН АЛУ БОЙЫНША АТА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АНАЛАРҒА АРНАЛҒАН КЕҢЕСТЕР.</a:t>
            </a:r>
            <a:endParaRPr lang="ru-RU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Балалардың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отбасы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ішкі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мәселелерін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ашық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талқылаңыз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Балаларыңызға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өмірде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шынайы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мақсаттар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қоюға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көмектесіңіз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3.Жастардың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сөзбен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де,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іспен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келген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позитивті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бастамаларын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көтермелеу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Өсіп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жатқан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балаларыңызды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көбірек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жақсы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көріңіз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олармен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мұқият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бастысы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нәзік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болыңыз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Балаңызбен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үнемі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байланыста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болыңыз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жаста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анасынан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ажырау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қажеттілігінің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өсуіне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қарамастан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жасөспіріммен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үнемі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байланыста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болу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3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E68AE1-8BB3-4E3E-88C5-293125D3EB77}"/>
              </a:ext>
            </a:extLst>
          </p:cNvPr>
          <p:cNvSpPr/>
          <p:nvPr/>
        </p:nvSpPr>
        <p:spPr>
          <a:xfrm>
            <a:off x="0" y="0"/>
            <a:ext cx="6947555" cy="697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СЫҒАН БАЙЛАНЫСТЫ: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баладан оның өмірі туралы сұраңыз және сөйлеңіз, ол үшін маңызды және маңызды болып көрінетін нәрсеге құрметпен қараңыз;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Жұмыстан кейін үйге келгенде, бала дұрыс емес әрекет жасаған болса да, шағымдармен сөйлесуді бастамаңыз.Оған қызығушылық танытыңыз, күнделікті істерін талқылаңыз, сұрақтар қойыңыз.</a:t>
            </a:r>
            <a:r>
              <a:rPr lang="kk-KZ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Есік алдындағы ескертпе мен мүдделі қарым -қатынас контекстінде жасалған ескерту әр түрлі болады;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жасөспірімдерге арналған авторитарлық ата -ана стилі тиімсіз және тіпті қауіпті екенін ұмытпаңыз.</a:t>
            </a:r>
            <a:r>
              <a:rPr lang="kk-KZ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Шектен тыс тыйым салу, бостандық пен жазаны шектеу жасөспірімде жауап агрессиясын немесе автогрессияны тудыруы мүмкін (яғни өзіне бағытталған агрессия).</a:t>
            </a:r>
            <a:r>
              <a:rPr lang="kk-KZ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Жасөспірім кезінде тәрбиенің таңдаулы түрі - келісімдер жасау.</a:t>
            </a:r>
            <a:r>
              <a:rPr lang="kk-KZ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 тыйым салу қажет болса, тыйымның орындылығын түсіндіруге уақыт бөліңіз.</a:t>
            </a:r>
            <a:r>
              <a:rPr lang="kk-KZ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 бала наразылық білдіруді жалғастыра берсе, онда сізге де, оған да сәйкес келетін шешімді бірге табыңыз.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16D8F-7764-42D8-A487-1B56ABB64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555" y="160256"/>
            <a:ext cx="5093616" cy="64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5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373E84-72F8-4845-B09A-3C347D7D827F}"/>
              </a:ext>
            </a:extLst>
          </p:cNvPr>
          <p:cNvSpPr/>
          <p:nvPr/>
        </p:nvSpPr>
        <p:spPr>
          <a:xfrm>
            <a:off x="4100660" y="-82484"/>
            <a:ext cx="7843101" cy="637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-Ең бастысы, сіз балаңызды сол қалпында қабылдауға үйренуіңіз керек. Ақыр соңында, біз, ата -аналар, қарым -қатынасты қалыптастыра отырып, баланың дамуына көмектесеміз.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 ексең, соны орасың!» - дейді халық даналығы.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 нәрсе қиын уақытта жақын жерде болатын қамқор, мейірімді адамға байланысты. Ол өмірді құтқара алады.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 -аналарға кеңес қарапайым және қол жетімді: балаларыңызды жақсы көріңіз, балаларыңызға және өзіңізге деген көзқарасыңызда шынайы және адал болыңыз.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E9853C-2DB2-4721-BCA2-E9A70864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7" y="124412"/>
            <a:ext cx="4138367" cy="63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00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240</Words>
  <Application>Microsoft Office PowerPoint</Application>
  <PresentationFormat>Широкоэкранный</PresentationFormat>
  <Paragraphs>18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6</cp:revision>
  <dcterms:created xsi:type="dcterms:W3CDTF">2021-10-11T03:08:03Z</dcterms:created>
  <dcterms:modified xsi:type="dcterms:W3CDTF">2021-10-11T04:02:05Z</dcterms:modified>
</cp:coreProperties>
</file>