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6"/>
  </p:notesMasterIdLst>
  <p:sldIdLst>
    <p:sldId id="283" r:id="rId2"/>
    <p:sldId id="285" r:id="rId3"/>
    <p:sldId id="286" r:id="rId4"/>
    <p:sldId id="287" r:id="rId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80" y="6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C2ECD-0441-44B3-AFF4-C87AC4A0E941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9F60DD-0449-4910-BD24-9CFE911F9C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76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9F60DD-0449-4910-BD24-9CFE911F9C3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3962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32004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14750"/>
            <a:ext cx="6400800" cy="9144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028701"/>
            <a:ext cx="7772400" cy="1878806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051573"/>
            <a:ext cx="7772400" cy="848915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2943225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2943225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2943225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200150"/>
            <a:ext cx="4041648" cy="339471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4040188" cy="4572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1" y="1200150"/>
            <a:ext cx="4041775" cy="4572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1659636"/>
            <a:ext cx="4041648" cy="293522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1659637"/>
            <a:ext cx="4041648" cy="293489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8" y="200025"/>
            <a:ext cx="3008313" cy="1571625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8" y="204788"/>
            <a:ext cx="4995863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8" y="1828801"/>
            <a:ext cx="3008313" cy="2765822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171450"/>
            <a:ext cx="5711824" cy="671513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857250"/>
            <a:ext cx="6054724" cy="3405783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4357688"/>
            <a:ext cx="5711824" cy="40005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0015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8" y="4767263"/>
            <a:ext cx="2085975" cy="273844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6" y="4767263"/>
            <a:ext cx="2847975" cy="273844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9" y="4767263"/>
            <a:ext cx="561975" cy="273844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4874538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4874538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3868480"/>
            <a:ext cx="5113338" cy="79150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ru-RU" kern="0">
              <a:solidFill>
                <a:srgbClr val="FFFFFF"/>
              </a:solidFill>
              <a:sym typeface="Arial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30600" y="3990428"/>
            <a:ext cx="5613400" cy="90028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ru-RU" kern="0">
              <a:solidFill>
                <a:srgbClr val="FFFFFF"/>
              </a:solidFill>
              <a:sym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267494"/>
            <a:ext cx="792088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Педагогтардың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мектеппен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өзара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қарым-қатынасы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туралы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жаднама</a:t>
            </a:r>
            <a:r>
              <a:rPr lang="ru-RU" sz="40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6 –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Нұсқа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Егер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педагогтың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үйде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дене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қызуы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көтеріліп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тұмаудың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алғашқы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белгілері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жедел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респираторлық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вирустық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ауру,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жөтел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түшкіру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т.б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немесе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бірге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тұратын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отбасы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мүшелерінен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вирустық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инфекциялық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ауру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байқалса</a:t>
            </a: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824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1491630"/>
            <a:ext cx="2228065" cy="3499814"/>
          </a:xfrm>
          <a:prstGeom prst="rect">
            <a:avLst/>
          </a:prstGeom>
        </p:spPr>
      </p:pic>
      <p:sp>
        <p:nvSpPr>
          <p:cNvPr id="36" name="Прямоугольник 35"/>
          <p:cNvSpPr/>
          <p:nvPr/>
        </p:nvSpPr>
        <p:spPr>
          <a:xfrm>
            <a:off x="3065765" y="1029803"/>
            <a:ext cx="2880319" cy="353943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7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Педагогтың</a:t>
            </a:r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әрекеті</a:t>
            </a:r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37" name="Блок-схема: альтернативный процесс 36"/>
          <p:cNvSpPr/>
          <p:nvPr/>
        </p:nvSpPr>
        <p:spPr>
          <a:xfrm>
            <a:off x="5771361" y="2342577"/>
            <a:ext cx="3096345" cy="1237285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Толық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емделу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мерзімі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аяқталғанға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дейін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ауруханада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немесе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үйде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болу. ПЦР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тестілеуінің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қорытынды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анықтамасының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негізінде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жұмысқа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шығу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 </a:t>
            </a:r>
          </a:p>
        </p:txBody>
      </p:sp>
      <p:sp>
        <p:nvSpPr>
          <p:cNvPr id="38" name="Блок-схема: альтернативный процесс 37"/>
          <p:cNvSpPr/>
          <p:nvPr/>
        </p:nvSpPr>
        <p:spPr>
          <a:xfrm>
            <a:off x="317727" y="1624561"/>
            <a:ext cx="3143076" cy="718016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Мектеп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директорына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мектеп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медбикесіне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хабарлау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9" name="Блок-схема: альтернативный процесс 38"/>
          <p:cNvSpPr/>
          <p:nvPr/>
        </p:nvSpPr>
        <p:spPr>
          <a:xfrm>
            <a:off x="5808450" y="3696426"/>
            <a:ext cx="3090411" cy="1007967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Қарым-қатынаста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болған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адамдарды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анықтап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медбикеге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хабарлау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6976" y="27236"/>
            <a:ext cx="9150350" cy="81046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ru-RU" kern="0">
              <a:solidFill>
                <a:srgbClr val="FFFFFF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19" name="Прямоугольник 117"/>
          <p:cNvSpPr>
            <a:spLocks noChangeArrowheads="1"/>
          </p:cNvSpPr>
          <p:nvPr/>
        </p:nvSpPr>
        <p:spPr bwMode="auto">
          <a:xfrm>
            <a:off x="204788" y="-20538"/>
            <a:ext cx="883472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 algn="ctr"/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Егер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педагогтың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үйде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дене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қызуы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көтеріліп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тұмаудың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алғашқы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белгілері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жедел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респираторлыө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вирустық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ауру,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жөтел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түшкіру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т.б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немесе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бірге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тұратын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отбасы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мүшелерінен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вирустық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инфекциялық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ауру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байқалса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317727" y="2560374"/>
            <a:ext cx="3143076" cy="875472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Жергілікті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жердегі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аурухана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қызметкерлеріне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учаскелік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дәрігерге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хабарлау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Анализ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тапсыру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317727" y="3525227"/>
            <a:ext cx="3143076" cy="1179165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ПЦР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тестілеуінің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қорытындысы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дайын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болғанша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барлық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отбасы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мүшелерін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оқшаулауды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ұйымдастыру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algn="ctr"/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953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Блок-схема: альтернативный процесс 14"/>
          <p:cNvSpPr/>
          <p:nvPr/>
        </p:nvSpPr>
        <p:spPr>
          <a:xfrm>
            <a:off x="233871" y="1731754"/>
            <a:ext cx="2841367" cy="1416060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600" dirty="0" err="1">
                <a:solidFill>
                  <a:srgbClr val="0070C0"/>
                </a:solidFill>
              </a:rPr>
              <a:t>Әр</a:t>
            </a:r>
            <a:r>
              <a:rPr lang="ru-RU" sz="1600" dirty="0">
                <a:solidFill>
                  <a:srgbClr val="0070C0"/>
                </a:solidFill>
              </a:rPr>
              <a:t> </a:t>
            </a:r>
            <a:r>
              <a:rPr lang="ru-RU" sz="1600" dirty="0" err="1">
                <a:solidFill>
                  <a:srgbClr val="0070C0"/>
                </a:solidFill>
              </a:rPr>
              <a:t>екі</a:t>
            </a:r>
            <a:r>
              <a:rPr lang="ru-RU" sz="1600" dirty="0">
                <a:solidFill>
                  <a:srgbClr val="0070C0"/>
                </a:solidFill>
              </a:rPr>
              <a:t> </a:t>
            </a:r>
            <a:r>
              <a:rPr lang="ru-RU" sz="1600" dirty="0" err="1">
                <a:solidFill>
                  <a:srgbClr val="0070C0"/>
                </a:solidFill>
              </a:rPr>
              <a:t>сағат</a:t>
            </a:r>
            <a:r>
              <a:rPr lang="ru-RU" sz="1600" dirty="0">
                <a:solidFill>
                  <a:srgbClr val="0070C0"/>
                </a:solidFill>
              </a:rPr>
              <a:t> </a:t>
            </a:r>
            <a:r>
              <a:rPr lang="ru-RU" sz="1600" dirty="0" err="1">
                <a:solidFill>
                  <a:srgbClr val="0070C0"/>
                </a:solidFill>
              </a:rPr>
              <a:t>сайын</a:t>
            </a:r>
            <a:r>
              <a:rPr lang="ru-RU" sz="1600" dirty="0">
                <a:solidFill>
                  <a:srgbClr val="0070C0"/>
                </a:solidFill>
              </a:rPr>
              <a:t> осы </a:t>
            </a:r>
            <a:r>
              <a:rPr lang="ru-RU" sz="1600" dirty="0" err="1">
                <a:solidFill>
                  <a:srgbClr val="0070C0"/>
                </a:solidFill>
              </a:rPr>
              <a:t>сынып</a:t>
            </a:r>
            <a:r>
              <a:rPr lang="ru-RU" sz="1600" dirty="0">
                <a:solidFill>
                  <a:srgbClr val="0070C0"/>
                </a:solidFill>
              </a:rPr>
              <a:t> </a:t>
            </a:r>
            <a:r>
              <a:rPr lang="ru-RU" sz="1600" dirty="0" err="1">
                <a:solidFill>
                  <a:srgbClr val="0070C0"/>
                </a:solidFill>
              </a:rPr>
              <a:t>оқушылары</a:t>
            </a:r>
            <a:r>
              <a:rPr lang="ru-RU" sz="1600" dirty="0">
                <a:solidFill>
                  <a:srgbClr val="0070C0"/>
                </a:solidFill>
              </a:rPr>
              <a:t> мен </a:t>
            </a:r>
            <a:r>
              <a:rPr lang="ru-RU" sz="1600" dirty="0" err="1">
                <a:solidFill>
                  <a:srgbClr val="0070C0"/>
                </a:solidFill>
              </a:rPr>
              <a:t>пән</a:t>
            </a:r>
            <a:r>
              <a:rPr lang="ru-RU" sz="1600" dirty="0">
                <a:solidFill>
                  <a:srgbClr val="0070C0"/>
                </a:solidFill>
              </a:rPr>
              <a:t> </a:t>
            </a:r>
            <a:r>
              <a:rPr lang="ru-RU" sz="1600" dirty="0" err="1">
                <a:solidFill>
                  <a:srgbClr val="0070C0"/>
                </a:solidFill>
              </a:rPr>
              <a:t>мұғалімдерін</a:t>
            </a:r>
            <a:r>
              <a:rPr lang="ru-RU" sz="1600" dirty="0">
                <a:solidFill>
                  <a:srgbClr val="0070C0"/>
                </a:solidFill>
              </a:rPr>
              <a:t> </a:t>
            </a:r>
            <a:r>
              <a:rPr lang="ru-RU" sz="1600" dirty="0" err="1">
                <a:solidFill>
                  <a:srgbClr val="0070C0"/>
                </a:solidFill>
              </a:rPr>
              <a:t>медициналық</a:t>
            </a:r>
            <a:r>
              <a:rPr lang="ru-RU" sz="1600" dirty="0">
                <a:solidFill>
                  <a:srgbClr val="0070C0"/>
                </a:solidFill>
              </a:rPr>
              <a:t> "</a:t>
            </a:r>
            <a:r>
              <a:rPr lang="kk-KZ" sz="1600" dirty="0">
                <a:solidFill>
                  <a:srgbClr val="0070C0"/>
                </a:solidFill>
              </a:rPr>
              <a:t>тексеруден</a:t>
            </a:r>
            <a:r>
              <a:rPr lang="ru-RU" sz="1600" dirty="0">
                <a:solidFill>
                  <a:srgbClr val="0070C0"/>
                </a:solidFill>
              </a:rPr>
              <a:t>" </a:t>
            </a:r>
            <a:r>
              <a:rPr lang="ru-RU" sz="1600" dirty="0" err="1">
                <a:solidFill>
                  <a:srgbClr val="0070C0"/>
                </a:solidFill>
              </a:rPr>
              <a:t>өткізуді</a:t>
            </a:r>
            <a:r>
              <a:rPr lang="ru-RU" sz="1600" dirty="0">
                <a:solidFill>
                  <a:srgbClr val="0070C0"/>
                </a:solidFill>
              </a:rPr>
              <a:t> </a:t>
            </a:r>
            <a:r>
              <a:rPr lang="ru-RU" sz="1600" dirty="0" err="1">
                <a:solidFill>
                  <a:srgbClr val="0070C0"/>
                </a:solidFill>
              </a:rPr>
              <a:t>ұйымдастырады</a:t>
            </a:r>
            <a:r>
              <a:rPr lang="ru-RU" sz="1600" dirty="0">
                <a:solidFill>
                  <a:srgbClr val="0070C0"/>
                </a:solidFill>
              </a:rPr>
              <a:t>.</a:t>
            </a:r>
            <a:endParaRPr lang="ru-RU" sz="1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Блок-схема: альтернативный процесс 16"/>
          <p:cNvSpPr/>
          <p:nvPr/>
        </p:nvSpPr>
        <p:spPr>
          <a:xfrm>
            <a:off x="5891722" y="3147814"/>
            <a:ext cx="3147792" cy="1017560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dirty="0" err="1">
                <a:solidFill>
                  <a:schemeClr val="tx2"/>
                </a:solidFill>
              </a:rPr>
              <a:t>Аталған</a:t>
            </a:r>
            <a:r>
              <a:rPr lang="ru-RU" dirty="0">
                <a:solidFill>
                  <a:schemeClr val="tx2"/>
                </a:solidFill>
              </a:rPr>
              <a:t> педагог </a:t>
            </a:r>
            <a:r>
              <a:rPr lang="ru-RU" dirty="0" err="1">
                <a:solidFill>
                  <a:schemeClr val="tx2"/>
                </a:solidFill>
              </a:rPr>
              <a:t>үшін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қашықтықтан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жұмыс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істеуді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ұйымдастыру</a:t>
            </a:r>
            <a:r>
              <a:rPr lang="ru-RU" dirty="0">
                <a:solidFill>
                  <a:schemeClr val="tx2"/>
                </a:solidFill>
              </a:rPr>
              <a:t> (</a:t>
            </a:r>
            <a:r>
              <a:rPr lang="ru-RU" dirty="0" err="1">
                <a:solidFill>
                  <a:schemeClr val="tx2"/>
                </a:solidFill>
              </a:rPr>
              <a:t>қажет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болған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жағдайда</a:t>
            </a:r>
            <a:r>
              <a:rPr lang="ru-RU" sz="1400" dirty="0">
                <a:solidFill>
                  <a:schemeClr val="tx2"/>
                </a:solidFill>
              </a:rPr>
              <a:t>).</a:t>
            </a:r>
            <a:endParaRPr lang="ru-RU" sz="1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Блок-схема: альтернативный процесс 19"/>
          <p:cNvSpPr/>
          <p:nvPr/>
        </p:nvSpPr>
        <p:spPr>
          <a:xfrm>
            <a:off x="224993" y="3435846"/>
            <a:ext cx="2880320" cy="1044116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dirty="0" err="1">
                <a:solidFill>
                  <a:srgbClr val="0070C0"/>
                </a:solidFill>
              </a:rPr>
              <a:t>Оқу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кабинеттеріне</a:t>
            </a:r>
            <a:r>
              <a:rPr lang="ru-RU" dirty="0">
                <a:solidFill>
                  <a:srgbClr val="0070C0"/>
                </a:solidFill>
              </a:rPr>
              <a:t> дезинфекция </a:t>
            </a:r>
            <a:r>
              <a:rPr lang="ru-RU" dirty="0" err="1">
                <a:solidFill>
                  <a:srgbClr val="0070C0"/>
                </a:solidFill>
              </a:rPr>
              <a:t>жүргізуді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ұйымдастырады</a:t>
            </a:r>
            <a:r>
              <a:rPr lang="ru-RU" dirty="0">
                <a:solidFill>
                  <a:srgbClr val="0070C0"/>
                </a:solidFill>
              </a:rPr>
              <a:t>.</a:t>
            </a:r>
            <a:endParaRPr lang="ru-RU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588043" y="1207956"/>
            <a:ext cx="4032448" cy="630942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 err="1">
                <a:solidFill>
                  <a:schemeClr val="tx2"/>
                </a:solidFill>
              </a:rPr>
              <a:t>Мектеп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директорының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іс-әрекеті</a:t>
            </a:r>
            <a:r>
              <a:rPr lang="ru-RU" sz="1600" dirty="0"/>
              <a:t>:</a:t>
            </a:r>
          </a:p>
          <a:p>
            <a:pPr algn="ctr"/>
            <a:endParaRPr lang="ru-RU" sz="17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1715" y="1808120"/>
            <a:ext cx="2604421" cy="2471703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4002" y="0"/>
            <a:ext cx="9150350" cy="81046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ru-RU" kern="0">
              <a:solidFill>
                <a:srgbClr val="FFFFFF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10" name="Прямоугольник 117"/>
          <p:cNvSpPr>
            <a:spLocks noChangeArrowheads="1"/>
          </p:cNvSpPr>
          <p:nvPr/>
        </p:nvSpPr>
        <p:spPr bwMode="auto">
          <a:xfrm>
            <a:off x="204788" y="-20538"/>
            <a:ext cx="883472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 algn="ctr"/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Егер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педагогтың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үйде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дене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қызуы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көтеріліп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тұмаудың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алғашқы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белгілері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жедел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респираторлық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вирустық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ауру,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жөтел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түшкіру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т.б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немесе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бірге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тұратын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отбасы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мүшелерінен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вирустық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инфекциялық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ауру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байқалса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3196987" y="4083918"/>
            <a:ext cx="2808312" cy="792088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dirty="0" err="1">
                <a:solidFill>
                  <a:schemeClr val="tx2"/>
                </a:solidFill>
              </a:rPr>
              <a:t>Білім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бөліміне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хабарла</a:t>
            </a:r>
            <a:r>
              <a:rPr lang="kk-KZ" dirty="0">
                <a:solidFill>
                  <a:schemeClr val="tx2"/>
                </a:solidFill>
              </a:rPr>
              <a:t>йды</a:t>
            </a:r>
            <a:r>
              <a:rPr lang="ru-RU" sz="1400" dirty="0"/>
              <a:t>.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Блок-схема: альтернативный процесс 12"/>
          <p:cNvSpPr/>
          <p:nvPr/>
        </p:nvSpPr>
        <p:spPr>
          <a:xfrm>
            <a:off x="5870920" y="1779661"/>
            <a:ext cx="3160344" cy="1264309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ru-RU" sz="1600" dirty="0">
                <a:solidFill>
                  <a:schemeClr val="tx2"/>
                </a:solidFill>
              </a:rPr>
              <a:t>Осы </a:t>
            </a:r>
            <a:r>
              <a:rPr lang="ru-RU" sz="1600" dirty="0" err="1">
                <a:solidFill>
                  <a:schemeClr val="tx2"/>
                </a:solidFill>
              </a:rPr>
              <a:t>сынып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оқушыларын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кабинетте</a:t>
            </a:r>
            <a:r>
              <a:rPr lang="ru-RU" sz="1600" dirty="0">
                <a:solidFill>
                  <a:schemeClr val="tx2"/>
                </a:solidFill>
              </a:rPr>
              <a:t> "</a:t>
            </a:r>
            <a:r>
              <a:rPr lang="ru-RU" sz="1600" dirty="0" err="1">
                <a:solidFill>
                  <a:schemeClr val="tx2"/>
                </a:solidFill>
              </a:rPr>
              <a:t>оқшаулауды</a:t>
            </a:r>
            <a:r>
              <a:rPr lang="ru-RU" sz="1600" dirty="0">
                <a:solidFill>
                  <a:schemeClr val="tx2"/>
                </a:solidFill>
              </a:rPr>
              <a:t>" </a:t>
            </a:r>
            <a:r>
              <a:rPr lang="ru-RU" sz="1600" dirty="0" err="1">
                <a:solidFill>
                  <a:schemeClr val="tx2"/>
                </a:solidFill>
              </a:rPr>
              <a:t>ұйымдастырады</a:t>
            </a:r>
            <a:r>
              <a:rPr lang="ru-RU" sz="1600" dirty="0">
                <a:solidFill>
                  <a:schemeClr val="tx2"/>
                </a:solidFill>
              </a:rPr>
              <a:t>, </a:t>
            </a:r>
            <a:r>
              <a:rPr lang="ru-RU" sz="1600" dirty="0" err="1">
                <a:solidFill>
                  <a:schemeClr val="tx2"/>
                </a:solidFill>
              </a:rPr>
              <a:t>мектептің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басқа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оқушыларымен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байланысын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азайтады</a:t>
            </a:r>
            <a:r>
              <a:rPr lang="ru-RU" sz="1600" dirty="0">
                <a:solidFill>
                  <a:schemeClr val="tx2"/>
                </a:solidFill>
              </a:rPr>
              <a:t>.</a:t>
            </a:r>
            <a:endParaRPr lang="ru-RU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124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Блок-схема: альтернативный процесс 14"/>
          <p:cNvSpPr/>
          <p:nvPr/>
        </p:nvSpPr>
        <p:spPr>
          <a:xfrm>
            <a:off x="204788" y="2101048"/>
            <a:ext cx="3021318" cy="1728193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Тауарлар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мен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қызметтердің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сапасын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бақылау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мекемесімен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қауіпсіздік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департаментімен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медициналық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мекемемен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байланыста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болу.</a:t>
            </a:r>
          </a:p>
        </p:txBody>
      </p:sp>
      <p:sp>
        <p:nvSpPr>
          <p:cNvPr id="20" name="Блок-схема: альтернативный процесс 19"/>
          <p:cNvSpPr/>
          <p:nvPr/>
        </p:nvSpPr>
        <p:spPr>
          <a:xfrm>
            <a:off x="5724128" y="2101047"/>
            <a:ext cx="3168352" cy="1728193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облыстық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басқармасына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хабарлама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береді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2149004" y="1213054"/>
            <a:ext cx="4608511" cy="353943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бөлімінің</a:t>
            </a:r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әрекеті</a:t>
            </a:r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17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5148" y="1918380"/>
            <a:ext cx="2093530" cy="209353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-6350" y="0"/>
            <a:ext cx="9150350" cy="81046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ru-RU" kern="0">
              <a:solidFill>
                <a:srgbClr val="FFFFFF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10" name="Прямоугольник 117"/>
          <p:cNvSpPr>
            <a:spLocks noChangeArrowheads="1"/>
          </p:cNvSpPr>
          <p:nvPr/>
        </p:nvSpPr>
        <p:spPr bwMode="auto">
          <a:xfrm>
            <a:off x="204788" y="-20538"/>
            <a:ext cx="883472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 algn="ctr"/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Егер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педагогтың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үйде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дене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қызуы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көтеріліп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тұмаудың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алғашқы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белгілері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жедел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респираторлық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вирустық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ауру,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жөтел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түшкіру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т.б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немесе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бірге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тұратын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отбасы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мүшелерінен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вирустық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инфекциялық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ауру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байқалса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4627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294</TotalTime>
  <Words>293</Words>
  <Application>Microsoft Office PowerPoint</Application>
  <PresentationFormat>Экран (16:9)</PresentationFormat>
  <Paragraphs>22</Paragraphs>
  <Slides>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Courier New</vt:lpstr>
      <vt:lpstr>Palatino Linotype</vt:lpstr>
      <vt:lpstr>Исполнительная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по  взаимодействию  с родителями</dc:title>
  <dc:creator>Admin</dc:creator>
  <cp:lastModifiedBy>Documents17</cp:lastModifiedBy>
  <cp:revision>63</cp:revision>
  <cp:lastPrinted>2020-10-19T06:46:36Z</cp:lastPrinted>
  <dcterms:created xsi:type="dcterms:W3CDTF">2020-10-16T18:32:33Z</dcterms:created>
  <dcterms:modified xsi:type="dcterms:W3CDTF">2020-11-04T09:48:27Z</dcterms:modified>
</cp:coreProperties>
</file>