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83" r:id="rId2"/>
    <p:sldId id="284" r:id="rId3"/>
    <p:sldId id="286" r:id="rId4"/>
    <p:sldId id="285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73"/>
            <a:ext cx="7772400" cy="848915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200150"/>
            <a:ext cx="4041775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00025"/>
            <a:ext cx="3008313" cy="1571625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04788"/>
            <a:ext cx="499586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1828801"/>
            <a:ext cx="3008313" cy="2765822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0"/>
            <a:ext cx="5711824" cy="67151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0"/>
            <a:ext cx="6054724" cy="340578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8" y="4767263"/>
            <a:ext cx="2085975" cy="273844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6" y="4767263"/>
            <a:ext cx="2847975" cy="273844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4767263"/>
            <a:ext cx="561975" cy="273844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3507854"/>
            <a:ext cx="5113338" cy="8653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sym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41713" y="3990428"/>
            <a:ext cx="5613400" cy="90028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sym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83518"/>
            <a:ext cx="838842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Педагогтардың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мектеппен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өзара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қарым-қатынасы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жаднама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5-нұсқа:  «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Медициналық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тексеру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қызметкерлерінен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педагогтардан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темрературасы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көтерілгені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анықталған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жағдайда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5824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3165" y="1593583"/>
            <a:ext cx="2532657" cy="3165822"/>
          </a:xfrm>
          <a:prstGeom prst="rect">
            <a:avLst/>
          </a:prstGeom>
        </p:spPr>
      </p:pic>
      <p:sp>
        <p:nvSpPr>
          <p:cNvPr id="14" name="Блок-схема: альтернативный процесс 13"/>
          <p:cNvSpPr/>
          <p:nvPr/>
        </p:nvSpPr>
        <p:spPr>
          <a:xfrm>
            <a:off x="155436" y="2818866"/>
            <a:ext cx="3322990" cy="368749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директорына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хабарлау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155436" y="1779662"/>
            <a:ext cx="3322990" cy="793915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анықталған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қызметкерлерді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арнайы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орынға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оқшаулау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178558" y="3494574"/>
            <a:ext cx="3339142" cy="1021391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жергілікті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жердегі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аурухана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қызметкерлеріне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хабар беру.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Егер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алғашқы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көмек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қажет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жағдайда,жедел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жәрдем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шақыру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5914326" y="1923678"/>
            <a:ext cx="3042121" cy="831734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Ауырған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адаммен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қарым-қатынаста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адамдарды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анықтау,тізімін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жасау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1" name="Блок-схема: альтернативный процесс 20"/>
          <p:cNvSpPr/>
          <p:nvPr/>
        </p:nvSpPr>
        <p:spPr>
          <a:xfrm>
            <a:off x="5932808" y="3219822"/>
            <a:ext cx="3042121" cy="1021391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Сыныптағы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оқушылардың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қызуын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екі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сағат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сайын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өлшеп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отыру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2785947" y="1059582"/>
            <a:ext cx="3672408" cy="353943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Медбикенің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әрекеті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7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-10269"/>
            <a:ext cx="9150350" cy="8720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30" name="Прямоугольник 117"/>
          <p:cNvSpPr>
            <a:spLocks noChangeArrowheads="1"/>
          </p:cNvSpPr>
          <p:nvPr/>
        </p:nvSpPr>
        <p:spPr bwMode="auto">
          <a:xfrm>
            <a:off x="204788" y="-20538"/>
            <a:ext cx="883472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altLang="ru-RU" sz="20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Медициналық</a:t>
            </a:r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0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тексеру</a:t>
            </a:r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altLang="ru-RU" sz="20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0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0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қызметкерлерінен</a:t>
            </a:r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altLang="ru-RU" sz="20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педагогтардан</a:t>
            </a:r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0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0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қызуының</a:t>
            </a:r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0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көтерілгені</a:t>
            </a:r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0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анықталған</a:t>
            </a:r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0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жағдайда</a:t>
            </a:r>
            <a:r>
              <a:rPr lang="ru-RU" altLang="ru-RU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8561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Блок-схема: альтернативный процесс 14"/>
          <p:cNvSpPr/>
          <p:nvPr/>
        </p:nvSpPr>
        <p:spPr>
          <a:xfrm>
            <a:off x="233871" y="1779663"/>
            <a:ext cx="2841367" cy="792088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Ауырған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педагогтың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сабақ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кестесіне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өзгеріс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енгізу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5796136" y="1923677"/>
            <a:ext cx="3168352" cy="2356145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 қызметкерлері, педагогтармен қарым-қатынас кезінде ара-қашықтықты сақтау, маскалық режимді, санитарлық гигиеналық талаптардың сақталуы бойынша түсініктеме жұмыстарын жүргізу. Аурудың алғашқы белгілері анықталған жағдайда дереу дәрігерге көріну керектігін ескерту.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221078" y="2787774"/>
            <a:ext cx="2880320" cy="1080120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Аудандық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бөліміне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хабарлама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жасау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Бұйрық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шығарып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қашықтықтан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оқыту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форматына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ауыстыру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605927" y="1220077"/>
            <a:ext cx="4032448" cy="353943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директорының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әрекеті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7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0"/>
            <a:ext cx="9150350" cy="8720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Медициналық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тексеру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қызметкерлерінен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педагогтардан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қызуының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көтерілгені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анықталған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жағдайда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0" name="Прямоугольник 117"/>
          <p:cNvSpPr>
            <a:spLocks noChangeArrowheads="1"/>
          </p:cNvSpPr>
          <p:nvPr/>
        </p:nvSpPr>
        <p:spPr bwMode="auto">
          <a:xfrm>
            <a:off x="204788" y="-20538"/>
            <a:ext cx="88347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rgbClr val="8E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715" y="1808120"/>
            <a:ext cx="2604421" cy="2471703"/>
          </a:xfrm>
          <a:prstGeom prst="rect">
            <a:avLst/>
          </a:prstGeom>
        </p:spPr>
      </p:pic>
      <p:sp>
        <p:nvSpPr>
          <p:cNvPr id="9" name="Блок-схема: альтернативный процесс 8"/>
          <p:cNvSpPr/>
          <p:nvPr/>
        </p:nvSpPr>
        <p:spPr>
          <a:xfrm>
            <a:off x="233871" y="4011910"/>
            <a:ext cx="2867527" cy="1008112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оқшаулау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жұмысын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ұйымдастыру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басқа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оқушыларымен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қарым-қатынасты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азайту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698124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118" y="1491630"/>
            <a:ext cx="2228065" cy="3499814"/>
          </a:xfrm>
          <a:prstGeom prst="rect">
            <a:avLst/>
          </a:prstGeom>
        </p:spPr>
      </p:pic>
      <p:sp>
        <p:nvSpPr>
          <p:cNvPr id="36" name="Прямоугольник 35"/>
          <p:cNvSpPr/>
          <p:nvPr/>
        </p:nvSpPr>
        <p:spPr>
          <a:xfrm>
            <a:off x="3065765" y="1029803"/>
            <a:ext cx="2880319" cy="353943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Педагогтың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әрекеті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7" name="Блок-схема: альтернативный процесс 36"/>
          <p:cNvSpPr/>
          <p:nvPr/>
        </p:nvSpPr>
        <p:spPr>
          <a:xfrm>
            <a:off x="5652120" y="1779662"/>
            <a:ext cx="3012470" cy="864096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Медициналық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сараптама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қорытындысының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нәтижесін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медбикесіне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директорына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хабарлау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8" name="Блок-схема: альтернативный процесс 37"/>
          <p:cNvSpPr/>
          <p:nvPr/>
        </p:nvSpPr>
        <p:spPr>
          <a:xfrm>
            <a:off x="204788" y="1950631"/>
            <a:ext cx="3143076" cy="2133287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Денсаулық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сақтау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қызметкерлері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берген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нақты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нұсқаулықты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орындау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Дәрігердің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бақылауында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үй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режимін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сақтау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9" name="Блок-схема: альтернативный процесс 38"/>
          <p:cNvSpPr/>
          <p:nvPr/>
        </p:nvSpPr>
        <p:spPr>
          <a:xfrm>
            <a:off x="5705749" y="2859782"/>
            <a:ext cx="3018403" cy="1656184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ПЦР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тестілеуінің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қорытындысы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дайын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болғанша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барлық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отбасы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мүшелерін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оқшаулауды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ұйымдастыру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-6350" y="0"/>
            <a:ext cx="9150350" cy="8720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Медициналық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тексеру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қызметкерлерінен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педагогтардан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қызуының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көтерілгені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анықталған</a:t>
            </a: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жағдайда</a:t>
            </a:r>
            <a:r>
              <a:rPr lang="ru-RU" altLang="ru-RU" sz="2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42953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309</TotalTime>
  <Words>232</Words>
  <Application>Microsoft Office PowerPoint</Application>
  <PresentationFormat>Экран (16:9)</PresentationFormat>
  <Paragraphs>23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Courier New</vt:lpstr>
      <vt:lpstr>Palatino Linotype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по  взаимодействию  с родителями</dc:title>
  <dc:creator>Admin</dc:creator>
  <cp:lastModifiedBy>Documents17</cp:lastModifiedBy>
  <cp:revision>59</cp:revision>
  <cp:lastPrinted>2020-10-19T06:43:22Z</cp:lastPrinted>
  <dcterms:created xsi:type="dcterms:W3CDTF">2020-10-16T18:32:33Z</dcterms:created>
  <dcterms:modified xsi:type="dcterms:W3CDTF">2020-11-04T09:48:11Z</dcterms:modified>
</cp:coreProperties>
</file>