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83" r:id="rId2"/>
    <p:sldId id="284" r:id="rId3"/>
    <p:sldId id="285" r:id="rId4"/>
    <p:sldId id="286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507854"/>
            <a:ext cx="5113338" cy="86531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1713" y="3990428"/>
            <a:ext cx="5613400" cy="9002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ru-RU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699542"/>
            <a:ext cx="8460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Ата-анамен байланыс туралы жаднама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– 2: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Баланың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талдау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нәтижелері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COVID-19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көрсетсе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37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611560" y="1599374"/>
            <a:ext cx="4536504" cy="900368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Балада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вирустық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инфекция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табылғандығы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сыныптың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ата-аналарына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бөліміне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хабар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611560" y="3795886"/>
            <a:ext cx="4536504" cy="93610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Ауырып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психологиялық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611560" y="2715766"/>
            <a:ext cx="4536504" cy="912906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Сабақ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өтетін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кабинеттерін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ғимаратына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залалсыздандыру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өткізуді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987824" y="1041393"/>
            <a:ext cx="4032448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директорының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әрекеті</a:t>
            </a:r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Баланың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талдау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нәтижелері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COVID-19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көрсетсе</a:t>
            </a:r>
            <a:endParaRPr lang="ru-RU" sz="3200" kern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684223"/>
            <a:ext cx="2861109" cy="260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6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3923928" y="1995687"/>
            <a:ext cx="4344246" cy="183355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Тауар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қауіпсіздігі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бөлімімен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облыстың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басқармасына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мектепті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карантинге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жабу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оқытуға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көшіру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ұсыныс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енгізеді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149004" y="1213054"/>
            <a:ext cx="4608511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БІЛІМ БЕРУ БӨЛІМІНІҢ ӘРЕКЕТТЕРІ: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-6350" y="0"/>
            <a:ext cx="915035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Баланың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талдау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нәтижелері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COVID-19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көрсетсе</a:t>
            </a:r>
            <a:endParaRPr lang="ru-RU" sz="3200" kern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65699"/>
            <a:ext cx="2093530" cy="209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74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Блок-схема: альтернативный процесс 14"/>
          <p:cNvSpPr/>
          <p:nvPr/>
        </p:nvSpPr>
        <p:spPr>
          <a:xfrm>
            <a:off x="3059832" y="1543761"/>
            <a:ext cx="4176464" cy="57606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Ауырып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жасаған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оқушыларға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жүргізеді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4139952" y="3968943"/>
            <a:ext cx="4536504" cy="885705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күнделікті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денсаулығы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ата-аналардан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біліп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отырады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4211960" y="2178335"/>
            <a:ext cx="4536504" cy="1008112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Ата-аналармен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бірге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оқушыларды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үйде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тұратын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туыстарын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ПЦР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тестінің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нәтижесі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шыққанша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оқшаулауды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ұйымдастырады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907704" y="1041392"/>
            <a:ext cx="4800186" cy="35394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 ЖЕТЕКШІСІНІҢ ӘРЕКЕТІ:</a:t>
            </a:r>
            <a:endParaRPr lang="ru-RU" sz="17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0"/>
            <a:ext cx="9144000" cy="8720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000000"/>
              </a:buClr>
              <a:defRPr/>
            </a:pP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Баланың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талдау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нәтижелері</a:t>
            </a:r>
            <a:r>
              <a:rPr lang="ru-RU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32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COVID-19 </a:t>
            </a:r>
            <a:r>
              <a:rPr lang="ru-RU" sz="3200" kern="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көрсетсе</a:t>
            </a:r>
            <a:endParaRPr lang="ru-RU" sz="3200" kern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07654"/>
            <a:ext cx="1874717" cy="2944781"/>
          </a:xfrm>
          <a:prstGeom prst="rect">
            <a:avLst/>
          </a:prstGeom>
        </p:spPr>
      </p:pic>
      <p:sp>
        <p:nvSpPr>
          <p:cNvPr id="11" name="Блок-схема: альтернативный процесс 10"/>
          <p:cNvSpPr/>
          <p:nvPr/>
        </p:nvSpPr>
        <p:spPr>
          <a:xfrm>
            <a:off x="3059832" y="3291830"/>
            <a:ext cx="4320480" cy="576064"/>
          </a:xfrm>
          <a:prstGeom prst="flowChartAlternate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жасаған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адамдарды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анықтайды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7192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263</TotalTime>
  <Words>144</Words>
  <Application>Microsoft Office PowerPoint</Application>
  <PresentationFormat>Экран (16:9)</PresentationFormat>
  <Paragraphs>17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по  взаимодействию  с родителями</dc:title>
  <dc:creator>Admin</dc:creator>
  <cp:lastModifiedBy>Documents17</cp:lastModifiedBy>
  <cp:revision>51</cp:revision>
  <cp:lastPrinted>2020-10-19T06:25:45Z</cp:lastPrinted>
  <dcterms:created xsi:type="dcterms:W3CDTF">2020-10-16T18:32:33Z</dcterms:created>
  <dcterms:modified xsi:type="dcterms:W3CDTF">2020-11-04T09:46:47Z</dcterms:modified>
</cp:coreProperties>
</file>