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833D3-4656-4D57-8B26-FE766A335909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77C2F-017D-4889-8ABD-3CAED2CCD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686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77C2F-017D-4889-8ABD-3CAED2CCD00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534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3"/>
            <a:ext cx="7772400" cy="8489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00150"/>
            <a:ext cx="4041775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00025"/>
            <a:ext cx="3008313" cy="1571625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04788"/>
            <a:ext cx="499586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1828801"/>
            <a:ext cx="3008313" cy="276582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0"/>
            <a:ext cx="5711824" cy="67151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0"/>
            <a:ext cx="6054724" cy="340578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767263"/>
            <a:ext cx="2085975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767263"/>
            <a:ext cx="2847975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4767263"/>
            <a:ext cx="561975" cy="273844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507854"/>
            <a:ext cx="5113338" cy="8653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sym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1713" y="3990428"/>
            <a:ext cx="5613400" cy="90028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sym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79" y="420592"/>
            <a:ext cx="85324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Ата-аналармен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байланысты</a:t>
            </a:r>
            <a:r>
              <a:rPr lang="kk-K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ң жаднамасы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Нұсқа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1: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Мектепте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Медициналық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тексеру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баланың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көтерілгенін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байқасаңыз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429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1" y="1566540"/>
            <a:ext cx="2532657" cy="3165822"/>
          </a:xfrm>
          <a:prstGeom prst="rect">
            <a:avLst/>
          </a:prstGeom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152738" y="2515107"/>
            <a:ext cx="3267134" cy="737499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жетекшісі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кезекші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әкімшілікке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хабарлайды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152738" y="1686160"/>
            <a:ext cx="3250982" cy="592493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Баланы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оқшаулауышқа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апарады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152738" y="3494575"/>
            <a:ext cx="3267134" cy="1275605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Жергілікті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ауруханаға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хабар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береді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Қажет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жедел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жәрдем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тобын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шақырып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алғашқы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көмек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көрсетуі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қажет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5796136" y="1566540"/>
            <a:ext cx="3160344" cy="831734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көтерілген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баламен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қарым-қатынаста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адамдарды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анықтап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тізім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жасайды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5796136" y="2630479"/>
            <a:ext cx="3145729" cy="737498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Ата-анасы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мектепке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келісімен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аурудың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белгілері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сөйлеседі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2" name="Блок-схема: альтернативный процесс 21"/>
          <p:cNvSpPr/>
          <p:nvPr/>
        </p:nvSpPr>
        <p:spPr>
          <a:xfrm>
            <a:off x="5796136" y="3602587"/>
            <a:ext cx="3243378" cy="898879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Аталған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оқушыларының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әрбір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екі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сағат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тексереді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627784" y="987574"/>
            <a:ext cx="3960440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Медицина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қызметкерінің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әрекеті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-6350" y="0"/>
            <a:ext cx="9150350" cy="8720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30" name="Прямоугольник 117"/>
          <p:cNvSpPr>
            <a:spLocks noChangeArrowheads="1"/>
          </p:cNvSpPr>
          <p:nvPr/>
        </p:nvSpPr>
        <p:spPr bwMode="auto">
          <a:xfrm>
            <a:off x="49068" y="0"/>
            <a:ext cx="9039514" cy="196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тексеру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баланың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көтерілгенін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байқасаңыз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</a:p>
          <a:p>
            <a:pPr algn="ctr"/>
            <a:endParaRPr lang="ru-RU" sz="4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2600" b="1" dirty="0">
              <a:solidFill>
                <a:srgbClr val="8E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06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Блок-схема: альтернативный процесс 19"/>
          <p:cNvSpPr/>
          <p:nvPr/>
        </p:nvSpPr>
        <p:spPr>
          <a:xfrm>
            <a:off x="107504" y="1621694"/>
            <a:ext cx="3067744" cy="622498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Ата-анасына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хабар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береді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087" y="1448200"/>
            <a:ext cx="2228065" cy="3499814"/>
          </a:xfrm>
          <a:prstGeom prst="rect">
            <a:avLst/>
          </a:prstGeom>
        </p:spPr>
      </p:pic>
      <p:sp>
        <p:nvSpPr>
          <p:cNvPr id="36" name="Прямоугольник 35"/>
          <p:cNvSpPr/>
          <p:nvPr/>
        </p:nvSpPr>
        <p:spPr>
          <a:xfrm>
            <a:off x="2051720" y="1029803"/>
            <a:ext cx="5256584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жетекшінің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әрекеті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7" name="Блок-схема: альтернативный процесс 36"/>
          <p:cNvSpPr/>
          <p:nvPr/>
        </p:nvSpPr>
        <p:spPr>
          <a:xfrm>
            <a:off x="122328" y="2427734"/>
            <a:ext cx="3093429" cy="622498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Директорға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хабарлайды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8" name="Блок-схема: альтернативный процесс 37"/>
          <p:cNvSpPr/>
          <p:nvPr/>
        </p:nvSpPr>
        <p:spPr>
          <a:xfrm>
            <a:off x="138619" y="3231392"/>
            <a:ext cx="3060848" cy="1532655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Сыныптағы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оқушылардың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мектептегі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оқушылармен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шектейді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«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оқшаулауды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ұйымдастырады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9" name="Блок-схема: альтернативный процесс 38"/>
          <p:cNvSpPr/>
          <p:nvPr/>
        </p:nvSpPr>
        <p:spPr>
          <a:xfrm>
            <a:off x="5946085" y="1779663"/>
            <a:ext cx="3197915" cy="2664296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оқушыларымен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санитарлық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нормаларды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сақтау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жөнінде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алдын-алу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шаралары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әңгіме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өткізеді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бетпердені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дұрыс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тағу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әжетханадан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кейін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үзіліс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дәлізге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шықпас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бұрын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дұрыстап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жуу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антисептигі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бар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санитайзерлерді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дұрыс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арасында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арақашықтықты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сақтау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).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-6350" y="0"/>
            <a:ext cx="9150350" cy="8720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117"/>
          <p:cNvSpPr>
            <a:spLocks noChangeArrowheads="1"/>
          </p:cNvSpPr>
          <p:nvPr/>
        </p:nvSpPr>
        <p:spPr bwMode="auto">
          <a:xfrm>
            <a:off x="204788" y="-20538"/>
            <a:ext cx="883472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тексеру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баланың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көтерілгенін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байқасаңыз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289407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252" y="1948643"/>
            <a:ext cx="2185976" cy="2185976"/>
          </a:xfrm>
          <a:prstGeom prst="rect">
            <a:avLst/>
          </a:prstGeom>
        </p:spPr>
      </p:pic>
      <p:sp>
        <p:nvSpPr>
          <p:cNvPr id="20" name="Блок-схема: альтернативный процесс 19"/>
          <p:cNvSpPr/>
          <p:nvPr/>
        </p:nvSpPr>
        <p:spPr>
          <a:xfrm>
            <a:off x="120142" y="1812672"/>
            <a:ext cx="3083706" cy="843232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Ата-анасы мектептен баланы алып кетеді, жергілікті </a:t>
            </a:r>
            <a:r>
              <a:rPr lang="kk-KZ" sz="140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ауруханадан жедел жәрдем тобын </a:t>
            </a:r>
            <a:r>
              <a:rPr lang="kk-KZ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шақырады.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Блок-схема: альтернативный процесс 35"/>
          <p:cNvSpPr/>
          <p:nvPr/>
        </p:nvSpPr>
        <p:spPr>
          <a:xfrm>
            <a:off x="204788" y="3219822"/>
            <a:ext cx="2999060" cy="1383415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қызметкерлер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берген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нақты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нұсқауларды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орындайды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режимін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сақтап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дәрігердің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қарауында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болады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7" name="Блок-схема: альтернативный процесс 36"/>
          <p:cNvSpPr/>
          <p:nvPr/>
        </p:nvSpPr>
        <p:spPr>
          <a:xfrm>
            <a:off x="6015992" y="1707654"/>
            <a:ext cx="3001981" cy="1424896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Бірге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тұратын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туыстарына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хабарлайды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ПЦР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тесттің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нәтижесі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келгенше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жағдайында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оқшаулайды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 </a:t>
            </a:r>
          </a:p>
        </p:txBody>
      </p:sp>
      <p:sp>
        <p:nvSpPr>
          <p:cNvPr id="41" name="Блок-схема: альтернативный процесс 40"/>
          <p:cNvSpPr/>
          <p:nvPr/>
        </p:nvSpPr>
        <p:spPr>
          <a:xfrm>
            <a:off x="6040153" y="3555502"/>
            <a:ext cx="2986664" cy="927385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Талдау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нәтижелерінің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қорытындысын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жетекшісіне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хабарлайды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55776" y="1086179"/>
            <a:ext cx="3960440" cy="391597"/>
          </a:xfrm>
          <a:prstGeom prst="round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ананың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әрекеті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-6350" y="0"/>
            <a:ext cx="9150350" cy="8720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30" name="Прямоугольник 117"/>
          <p:cNvSpPr>
            <a:spLocks noChangeArrowheads="1"/>
          </p:cNvSpPr>
          <p:nvPr/>
        </p:nvSpPr>
        <p:spPr bwMode="auto">
          <a:xfrm>
            <a:off x="204788" y="-20538"/>
            <a:ext cx="883472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тексеру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баланың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көтерілгенін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байқасаңыз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166566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304</TotalTime>
  <Words>241</Words>
  <Application>Microsoft Office PowerPoint</Application>
  <PresentationFormat>Экран (16:9)</PresentationFormat>
  <Paragraphs>28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Courier New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по  взаимодействию  с родителями</dc:title>
  <dc:creator>Admin</dc:creator>
  <cp:lastModifiedBy>Documents17</cp:lastModifiedBy>
  <cp:revision>68</cp:revision>
  <cp:lastPrinted>2020-10-19T06:21:55Z</cp:lastPrinted>
  <dcterms:created xsi:type="dcterms:W3CDTF">2020-10-16T18:32:33Z</dcterms:created>
  <dcterms:modified xsi:type="dcterms:W3CDTF">2020-11-04T09:47:04Z</dcterms:modified>
</cp:coreProperties>
</file>